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6A8B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6879791" y="4035306"/>
            <a:ext cx="413384" cy="113030"/>
          </a:xfrm>
          <a:custGeom>
            <a:avLst/>
            <a:gdLst/>
            <a:ahLst/>
            <a:cxnLst/>
            <a:rect l="l" t="t" r="r" b="b"/>
            <a:pathLst>
              <a:path w="413384" h="113029">
                <a:moveTo>
                  <a:pt x="1927" y="7113"/>
                </a:moveTo>
                <a:lnTo>
                  <a:pt x="7570" y="7974"/>
                </a:lnTo>
                <a:lnTo>
                  <a:pt x="12565" y="7030"/>
                </a:lnTo>
                <a:lnTo>
                  <a:pt x="65082" y="573"/>
                </a:lnTo>
                <a:lnTo>
                  <a:pt x="117132" y="0"/>
                </a:lnTo>
                <a:lnTo>
                  <a:pt x="168830" y="3866"/>
                </a:lnTo>
                <a:lnTo>
                  <a:pt x="220289" y="10730"/>
                </a:lnTo>
                <a:lnTo>
                  <a:pt x="322944" y="27673"/>
                </a:lnTo>
                <a:lnTo>
                  <a:pt x="374368" y="34866"/>
                </a:lnTo>
                <a:lnTo>
                  <a:pt x="406680" y="55794"/>
                </a:lnTo>
                <a:lnTo>
                  <a:pt x="413335" y="79319"/>
                </a:lnTo>
                <a:lnTo>
                  <a:pt x="410974" y="88066"/>
                </a:lnTo>
                <a:lnTo>
                  <a:pt x="372747" y="112653"/>
                </a:lnTo>
                <a:lnTo>
                  <a:pt x="364015" y="112566"/>
                </a:lnTo>
                <a:lnTo>
                  <a:pt x="309829" y="105953"/>
                </a:lnTo>
                <a:lnTo>
                  <a:pt x="255768" y="98660"/>
                </a:lnTo>
                <a:lnTo>
                  <a:pt x="201992" y="89815"/>
                </a:lnTo>
                <a:lnTo>
                  <a:pt x="148659" y="78545"/>
                </a:lnTo>
                <a:lnTo>
                  <a:pt x="95928" y="63979"/>
                </a:lnTo>
                <a:lnTo>
                  <a:pt x="55571" y="44336"/>
                </a:lnTo>
                <a:lnTo>
                  <a:pt x="43043" y="36046"/>
                </a:lnTo>
                <a:lnTo>
                  <a:pt x="35748" y="31556"/>
                </a:lnTo>
                <a:lnTo>
                  <a:pt x="28064" y="27913"/>
                </a:lnTo>
                <a:lnTo>
                  <a:pt x="19938" y="25285"/>
                </a:lnTo>
                <a:lnTo>
                  <a:pt x="11318" y="23844"/>
                </a:lnTo>
                <a:lnTo>
                  <a:pt x="5577" y="23339"/>
                </a:lnTo>
                <a:lnTo>
                  <a:pt x="3783" y="22840"/>
                </a:lnTo>
                <a:lnTo>
                  <a:pt x="0" y="17534"/>
                </a:lnTo>
                <a:lnTo>
                  <a:pt x="1927" y="7113"/>
                </a:lnTo>
                <a:close/>
              </a:path>
            </a:pathLst>
          </a:custGeom>
          <a:solidFill>
            <a:srgbClr val="F4FA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6729673" y="3231952"/>
            <a:ext cx="416559" cy="283210"/>
          </a:xfrm>
          <a:custGeom>
            <a:avLst/>
            <a:gdLst/>
            <a:ahLst/>
            <a:cxnLst/>
            <a:rect l="l" t="t" r="r" b="b"/>
            <a:pathLst>
              <a:path w="416559" h="283210">
                <a:moveTo>
                  <a:pt x="194315" y="117493"/>
                </a:moveTo>
                <a:lnTo>
                  <a:pt x="232621" y="90296"/>
                </a:lnTo>
                <a:lnTo>
                  <a:pt x="271243" y="63550"/>
                </a:lnTo>
                <a:lnTo>
                  <a:pt x="310278" y="37394"/>
                </a:lnTo>
                <a:lnTo>
                  <a:pt x="349820" y="11967"/>
                </a:lnTo>
                <a:lnTo>
                  <a:pt x="385502" y="0"/>
                </a:lnTo>
                <a:lnTo>
                  <a:pt x="398592" y="1832"/>
                </a:lnTo>
                <a:lnTo>
                  <a:pt x="410746" y="6928"/>
                </a:lnTo>
                <a:lnTo>
                  <a:pt x="416344" y="13919"/>
                </a:lnTo>
                <a:lnTo>
                  <a:pt x="415333" y="22879"/>
                </a:lnTo>
                <a:lnTo>
                  <a:pt x="355713" y="76497"/>
                </a:lnTo>
                <a:lnTo>
                  <a:pt x="320858" y="102642"/>
                </a:lnTo>
                <a:lnTo>
                  <a:pt x="250281" y="153775"/>
                </a:lnTo>
                <a:lnTo>
                  <a:pt x="216193" y="179176"/>
                </a:lnTo>
                <a:lnTo>
                  <a:pt x="181667" y="203952"/>
                </a:lnTo>
                <a:lnTo>
                  <a:pt x="146788" y="228232"/>
                </a:lnTo>
                <a:lnTo>
                  <a:pt x="111641" y="252149"/>
                </a:lnTo>
                <a:lnTo>
                  <a:pt x="67365" y="273826"/>
                </a:lnTo>
                <a:lnTo>
                  <a:pt x="18671" y="279979"/>
                </a:lnTo>
                <a:lnTo>
                  <a:pt x="12608" y="279704"/>
                </a:lnTo>
                <a:lnTo>
                  <a:pt x="3760" y="282822"/>
                </a:lnTo>
                <a:lnTo>
                  <a:pt x="0" y="264740"/>
                </a:lnTo>
                <a:lnTo>
                  <a:pt x="9681" y="266812"/>
                </a:lnTo>
                <a:lnTo>
                  <a:pt x="23404" y="263385"/>
                </a:lnTo>
                <a:lnTo>
                  <a:pt x="29751" y="258861"/>
                </a:lnTo>
                <a:lnTo>
                  <a:pt x="34277" y="252093"/>
                </a:lnTo>
                <a:lnTo>
                  <a:pt x="52295" y="229045"/>
                </a:lnTo>
                <a:lnTo>
                  <a:pt x="72828" y="208625"/>
                </a:lnTo>
                <a:lnTo>
                  <a:pt x="95083" y="190087"/>
                </a:lnTo>
                <a:lnTo>
                  <a:pt x="118267" y="172685"/>
                </a:lnTo>
                <a:lnTo>
                  <a:pt x="194315" y="117493"/>
                </a:lnTo>
                <a:close/>
              </a:path>
            </a:pathLst>
          </a:custGeom>
          <a:solidFill>
            <a:srgbClr val="F4FA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6316145" y="2809394"/>
            <a:ext cx="154940" cy="385445"/>
          </a:xfrm>
          <a:custGeom>
            <a:avLst/>
            <a:gdLst/>
            <a:ahLst/>
            <a:cxnLst/>
            <a:rect l="l" t="t" r="r" b="b"/>
            <a:pathLst>
              <a:path w="154940" h="385444">
                <a:moveTo>
                  <a:pt x="109985" y="8260"/>
                </a:moveTo>
                <a:lnTo>
                  <a:pt x="120137" y="2313"/>
                </a:lnTo>
                <a:lnTo>
                  <a:pt x="129694" y="0"/>
                </a:lnTo>
                <a:lnTo>
                  <a:pt x="138768" y="1436"/>
                </a:lnTo>
                <a:lnTo>
                  <a:pt x="147475" y="6740"/>
                </a:lnTo>
                <a:lnTo>
                  <a:pt x="153128" y="13841"/>
                </a:lnTo>
                <a:lnTo>
                  <a:pt x="154737" y="21438"/>
                </a:lnTo>
                <a:lnTo>
                  <a:pt x="153421" y="29476"/>
                </a:lnTo>
                <a:lnTo>
                  <a:pt x="139540" y="65963"/>
                </a:lnTo>
                <a:lnTo>
                  <a:pt x="130395" y="94560"/>
                </a:lnTo>
                <a:lnTo>
                  <a:pt x="114002" y="152369"/>
                </a:lnTo>
                <a:lnTo>
                  <a:pt x="99901" y="198887"/>
                </a:lnTo>
                <a:lnTo>
                  <a:pt x="84003" y="244614"/>
                </a:lnTo>
                <a:lnTo>
                  <a:pt x="65523" y="289217"/>
                </a:lnTo>
                <a:lnTo>
                  <a:pt x="43672" y="332363"/>
                </a:lnTo>
                <a:lnTo>
                  <a:pt x="17664" y="373718"/>
                </a:lnTo>
                <a:lnTo>
                  <a:pt x="14446" y="378299"/>
                </a:lnTo>
                <a:lnTo>
                  <a:pt x="12696" y="385156"/>
                </a:lnTo>
                <a:lnTo>
                  <a:pt x="0" y="380526"/>
                </a:lnTo>
                <a:lnTo>
                  <a:pt x="824" y="375341"/>
                </a:lnTo>
                <a:lnTo>
                  <a:pt x="2698" y="371410"/>
                </a:lnTo>
                <a:lnTo>
                  <a:pt x="9309" y="352545"/>
                </a:lnTo>
                <a:lnTo>
                  <a:pt x="12780" y="333096"/>
                </a:lnTo>
                <a:lnTo>
                  <a:pt x="14998" y="313414"/>
                </a:lnTo>
                <a:lnTo>
                  <a:pt x="17850" y="293852"/>
                </a:lnTo>
                <a:lnTo>
                  <a:pt x="29196" y="242214"/>
                </a:lnTo>
                <a:lnTo>
                  <a:pt x="42556" y="191135"/>
                </a:lnTo>
                <a:lnTo>
                  <a:pt x="57427" y="140475"/>
                </a:lnTo>
                <a:lnTo>
                  <a:pt x="73305" y="90098"/>
                </a:lnTo>
                <a:lnTo>
                  <a:pt x="89686" y="39865"/>
                </a:lnTo>
                <a:lnTo>
                  <a:pt x="102922" y="13874"/>
                </a:lnTo>
                <a:lnTo>
                  <a:pt x="109985" y="8260"/>
                </a:lnTo>
                <a:close/>
              </a:path>
            </a:pathLst>
          </a:custGeom>
          <a:solidFill>
            <a:srgbClr val="F4FA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6579391" y="3146403"/>
            <a:ext cx="63500" cy="133350"/>
          </a:xfrm>
          <a:custGeom>
            <a:avLst/>
            <a:gdLst/>
            <a:ahLst/>
            <a:cxnLst/>
            <a:rect l="l" t="t" r="r" b="b"/>
            <a:pathLst>
              <a:path w="63500" h="133350">
                <a:moveTo>
                  <a:pt x="24410" y="4932"/>
                </a:moveTo>
                <a:lnTo>
                  <a:pt x="29911" y="1548"/>
                </a:lnTo>
                <a:lnTo>
                  <a:pt x="36015" y="0"/>
                </a:lnTo>
                <a:lnTo>
                  <a:pt x="42548" y="369"/>
                </a:lnTo>
                <a:lnTo>
                  <a:pt x="49333" y="2737"/>
                </a:lnTo>
                <a:lnTo>
                  <a:pt x="57000" y="6531"/>
                </a:lnTo>
                <a:lnTo>
                  <a:pt x="62958" y="13590"/>
                </a:lnTo>
                <a:lnTo>
                  <a:pt x="59770" y="21801"/>
                </a:lnTo>
                <a:lnTo>
                  <a:pt x="52530" y="46945"/>
                </a:lnTo>
                <a:lnTo>
                  <a:pt x="47344" y="72718"/>
                </a:lnTo>
                <a:lnTo>
                  <a:pt x="40578" y="98004"/>
                </a:lnTo>
                <a:lnTo>
                  <a:pt x="28600" y="121688"/>
                </a:lnTo>
                <a:lnTo>
                  <a:pt x="25397" y="126259"/>
                </a:lnTo>
                <a:lnTo>
                  <a:pt x="24390" y="132828"/>
                </a:lnTo>
                <a:lnTo>
                  <a:pt x="8567" y="131175"/>
                </a:lnTo>
                <a:lnTo>
                  <a:pt x="10508" y="124028"/>
                </a:lnTo>
                <a:lnTo>
                  <a:pt x="8560" y="119038"/>
                </a:lnTo>
                <a:lnTo>
                  <a:pt x="2095" y="96492"/>
                </a:lnTo>
                <a:lnTo>
                  <a:pt x="0" y="73927"/>
                </a:lnTo>
                <a:lnTo>
                  <a:pt x="2001" y="51332"/>
                </a:lnTo>
                <a:lnTo>
                  <a:pt x="7828" y="28697"/>
                </a:lnTo>
                <a:lnTo>
                  <a:pt x="10429" y="22130"/>
                </a:lnTo>
                <a:lnTo>
                  <a:pt x="13858" y="15952"/>
                </a:lnTo>
                <a:lnTo>
                  <a:pt x="18418" y="10204"/>
                </a:lnTo>
                <a:lnTo>
                  <a:pt x="24410" y="4932"/>
                </a:lnTo>
                <a:close/>
              </a:path>
            </a:pathLst>
          </a:custGeom>
          <a:solidFill>
            <a:srgbClr val="F4FA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16884685" y="3803887"/>
            <a:ext cx="124460" cy="23495"/>
          </a:xfrm>
          <a:custGeom>
            <a:avLst/>
            <a:gdLst/>
            <a:ahLst/>
            <a:cxnLst/>
            <a:rect l="l" t="t" r="r" b="b"/>
            <a:pathLst>
              <a:path w="124459" h="23495">
                <a:moveTo>
                  <a:pt x="0" y="3860"/>
                </a:moveTo>
                <a:lnTo>
                  <a:pt x="17455" y="594"/>
                </a:lnTo>
                <a:lnTo>
                  <a:pt x="34834" y="0"/>
                </a:lnTo>
                <a:lnTo>
                  <a:pt x="80061" y="2539"/>
                </a:lnTo>
                <a:lnTo>
                  <a:pt x="117368" y="6697"/>
                </a:lnTo>
                <a:lnTo>
                  <a:pt x="124354" y="6225"/>
                </a:lnTo>
                <a:lnTo>
                  <a:pt x="123259" y="21611"/>
                </a:lnTo>
                <a:lnTo>
                  <a:pt x="117135" y="21467"/>
                </a:lnTo>
                <a:lnTo>
                  <a:pt x="112443" y="22063"/>
                </a:lnTo>
                <a:lnTo>
                  <a:pt x="83522" y="23046"/>
                </a:lnTo>
                <a:lnTo>
                  <a:pt x="55294" y="19388"/>
                </a:lnTo>
                <a:lnTo>
                  <a:pt x="27531" y="12517"/>
                </a:lnTo>
                <a:lnTo>
                  <a:pt x="0" y="3860"/>
                </a:lnTo>
                <a:close/>
              </a:path>
            </a:pathLst>
          </a:custGeom>
          <a:solidFill>
            <a:srgbClr val="F4FA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0" y="3673449"/>
            <a:ext cx="7921629" cy="66135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1665558" y="0"/>
            <a:ext cx="8582009" cy="6619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0" y="0"/>
            <a:ext cx="4231931" cy="52790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0" y="3516251"/>
            <a:ext cx="3779584" cy="60082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63268" y="2905424"/>
            <a:ext cx="13561462" cy="4140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7B3C1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400" b="0" i="0">
                <a:solidFill>
                  <a:srgbClr val="F4FAEC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6A8B40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400" b="0" i="0">
                <a:solidFill>
                  <a:srgbClr val="F4FAEC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3143250" y="4736546"/>
            <a:ext cx="12001500" cy="1905000"/>
          </a:xfrm>
          <a:custGeom>
            <a:avLst/>
            <a:gdLst/>
            <a:ahLst/>
            <a:cxnLst/>
            <a:rect l="l" t="t" r="r" b="b"/>
            <a:pathLst>
              <a:path w="12001500" h="1905000">
                <a:moveTo>
                  <a:pt x="12001500" y="1905000"/>
                </a:moveTo>
                <a:lnTo>
                  <a:pt x="0" y="1905000"/>
                </a:lnTo>
                <a:lnTo>
                  <a:pt x="0" y="0"/>
                </a:lnTo>
                <a:lnTo>
                  <a:pt x="12001500" y="0"/>
                </a:lnTo>
                <a:lnTo>
                  <a:pt x="12001500" y="1905000"/>
                </a:lnTo>
                <a:close/>
              </a:path>
            </a:pathLst>
          </a:custGeom>
          <a:solidFill>
            <a:srgbClr val="6A8B40">
              <a:alpha val="5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400" b="0" i="0">
                <a:solidFill>
                  <a:srgbClr val="F4FAEC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17633" y="3523696"/>
            <a:ext cx="8052733" cy="2219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400" b="0" i="0">
                <a:solidFill>
                  <a:srgbClr val="F4FAEC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79290" y="2913655"/>
            <a:ext cx="14529419" cy="58591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6A8B40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VikashPR/18CSE301J-Projects" TargetMode="Externa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23121" y="2905424"/>
            <a:ext cx="7801609" cy="414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0" spc="275">
                <a:solidFill>
                  <a:srgbClr val="F4FAEC"/>
                </a:solidFill>
                <a:latin typeface="Trebuchet MS"/>
                <a:cs typeface="Trebuchet MS"/>
              </a:rPr>
              <a:t>FOOD  </a:t>
            </a:r>
            <a:r>
              <a:rPr dirty="0" sz="9000" spc="210">
                <a:solidFill>
                  <a:srgbClr val="F4FAEC"/>
                </a:solidFill>
                <a:latin typeface="Trebuchet MS"/>
                <a:cs typeface="Trebuchet MS"/>
              </a:rPr>
              <a:t>C</a:t>
            </a:r>
            <a:r>
              <a:rPr dirty="0" sz="9000" spc="370">
                <a:solidFill>
                  <a:srgbClr val="F4FAEC"/>
                </a:solidFill>
                <a:latin typeface="Trebuchet MS"/>
                <a:cs typeface="Trebuchet MS"/>
              </a:rPr>
              <a:t>O</a:t>
            </a:r>
            <a:r>
              <a:rPr dirty="0" sz="9000" spc="310">
                <a:solidFill>
                  <a:srgbClr val="F4FAEC"/>
                </a:solidFill>
                <a:latin typeface="Trebuchet MS"/>
                <a:cs typeface="Trebuchet MS"/>
              </a:rPr>
              <a:t>N</a:t>
            </a:r>
            <a:r>
              <a:rPr dirty="0" sz="9000" spc="585">
                <a:solidFill>
                  <a:srgbClr val="F4FAEC"/>
                </a:solidFill>
                <a:latin typeface="Trebuchet MS"/>
                <a:cs typeface="Trebuchet MS"/>
              </a:rPr>
              <a:t>S</a:t>
            </a:r>
            <a:r>
              <a:rPr dirty="0" sz="9000" spc="-15">
                <a:solidFill>
                  <a:srgbClr val="F4FAEC"/>
                </a:solidFill>
                <a:latin typeface="Trebuchet MS"/>
                <a:cs typeface="Trebuchet MS"/>
              </a:rPr>
              <a:t>U</a:t>
            </a:r>
            <a:r>
              <a:rPr dirty="0" sz="9000" spc="1525">
                <a:solidFill>
                  <a:srgbClr val="F4FAEC"/>
                </a:solidFill>
                <a:latin typeface="Trebuchet MS"/>
                <a:cs typeface="Trebuchet MS"/>
              </a:rPr>
              <a:t>M</a:t>
            </a:r>
            <a:r>
              <a:rPr dirty="0" sz="9000" spc="-195">
                <a:solidFill>
                  <a:srgbClr val="F4FAEC"/>
                </a:solidFill>
                <a:latin typeface="Trebuchet MS"/>
                <a:cs typeface="Trebuchet MS"/>
              </a:rPr>
              <a:t>P</a:t>
            </a:r>
            <a:r>
              <a:rPr dirty="0" sz="9000" spc="-505">
                <a:solidFill>
                  <a:srgbClr val="F4FAEC"/>
                </a:solidFill>
                <a:latin typeface="Trebuchet MS"/>
                <a:cs typeface="Trebuchet MS"/>
              </a:rPr>
              <a:t>T</a:t>
            </a:r>
            <a:r>
              <a:rPr dirty="0" sz="9000" spc="-150">
                <a:solidFill>
                  <a:srgbClr val="F4FAEC"/>
                </a:solidFill>
                <a:latin typeface="Trebuchet MS"/>
                <a:cs typeface="Trebuchet MS"/>
              </a:rPr>
              <a:t>I</a:t>
            </a:r>
            <a:r>
              <a:rPr dirty="0" sz="9000" spc="370">
                <a:solidFill>
                  <a:srgbClr val="F4FAEC"/>
                </a:solidFill>
                <a:latin typeface="Trebuchet MS"/>
                <a:cs typeface="Trebuchet MS"/>
              </a:rPr>
              <a:t>O</a:t>
            </a:r>
            <a:r>
              <a:rPr dirty="0" sz="9000" spc="260">
                <a:solidFill>
                  <a:srgbClr val="F4FAEC"/>
                </a:solidFill>
                <a:latin typeface="Trebuchet MS"/>
                <a:cs typeface="Trebuchet MS"/>
              </a:rPr>
              <a:t>N  </a:t>
            </a:r>
            <a:r>
              <a:rPr dirty="0" sz="9000" spc="180">
                <a:solidFill>
                  <a:srgbClr val="F4FAEC"/>
                </a:solidFill>
                <a:latin typeface="Trebuchet MS"/>
                <a:cs typeface="Trebuchet MS"/>
              </a:rPr>
              <a:t>ANALYSIS</a:t>
            </a:r>
            <a:endParaRPr sz="9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264446" y="7547572"/>
            <a:ext cx="3519170" cy="52451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3250" spc="-310">
                <a:solidFill>
                  <a:srgbClr val="F4FAEC"/>
                </a:solidFill>
                <a:latin typeface="Times New Roman"/>
                <a:cs typeface="Times New Roman"/>
              </a:rPr>
              <a:t>ABC </a:t>
            </a:r>
            <a:r>
              <a:rPr dirty="0" sz="3250" spc="-254">
                <a:solidFill>
                  <a:srgbClr val="F4FAEC"/>
                </a:solidFill>
                <a:latin typeface="Times New Roman"/>
                <a:cs typeface="Times New Roman"/>
              </a:rPr>
              <a:t>CAFE,</a:t>
            </a:r>
            <a:r>
              <a:rPr dirty="0" sz="3250" spc="-240">
                <a:solidFill>
                  <a:srgbClr val="F4FAEC"/>
                </a:solidFill>
                <a:latin typeface="Times New Roman"/>
                <a:cs typeface="Times New Roman"/>
              </a:rPr>
              <a:t> </a:t>
            </a:r>
            <a:r>
              <a:rPr dirty="0" sz="3250" spc="-145">
                <a:solidFill>
                  <a:srgbClr val="F4FAEC"/>
                </a:solidFill>
                <a:latin typeface="Times New Roman"/>
                <a:cs typeface="Times New Roman"/>
              </a:rPr>
              <a:t>POTHERI</a:t>
            </a:r>
            <a:endParaRPr sz="32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53360" y="2077364"/>
            <a:ext cx="8540750" cy="492759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175510" algn="l"/>
                <a:tab pos="2406650" algn="l"/>
                <a:tab pos="5425440" algn="l"/>
              </a:tabLst>
            </a:pPr>
            <a:r>
              <a:rPr dirty="0" sz="3050" spc="30">
                <a:solidFill>
                  <a:srgbClr val="F4FAEC"/>
                </a:solidFill>
                <a:latin typeface="Times New Roman"/>
                <a:cs typeface="Times New Roman"/>
                <a:hlinkClick r:id="rId2"/>
              </a:rPr>
              <a:t>1</a:t>
            </a:r>
            <a:r>
              <a:rPr dirty="0" sz="3050" spc="80">
                <a:solidFill>
                  <a:srgbClr val="F4FAEC"/>
                </a:solidFill>
                <a:latin typeface="Times New Roman"/>
                <a:cs typeface="Times New Roman"/>
                <a:hlinkClick r:id="rId2"/>
              </a:rPr>
              <a:t>8</a:t>
            </a:r>
            <a:r>
              <a:rPr dirty="0" sz="3050" spc="-459">
                <a:solidFill>
                  <a:srgbClr val="F4FAEC"/>
                </a:solidFill>
                <a:latin typeface="Times New Roman"/>
                <a:cs typeface="Times New Roman"/>
                <a:hlinkClick r:id="rId2"/>
              </a:rPr>
              <a:t> </a:t>
            </a:r>
            <a:r>
              <a:rPr dirty="0" sz="3050" spc="135">
                <a:solidFill>
                  <a:srgbClr val="F4FAEC"/>
                </a:solidFill>
                <a:latin typeface="Times New Roman"/>
                <a:cs typeface="Times New Roman"/>
                <a:hlinkClick r:id="rId2"/>
              </a:rPr>
              <a:t>C</a:t>
            </a:r>
            <a:r>
              <a:rPr dirty="0" sz="3050" spc="210">
                <a:solidFill>
                  <a:srgbClr val="F4FAEC"/>
                </a:solidFill>
                <a:latin typeface="Times New Roman"/>
                <a:cs typeface="Times New Roman"/>
                <a:hlinkClick r:id="rId2"/>
              </a:rPr>
              <a:t>S</a:t>
            </a:r>
            <a:r>
              <a:rPr dirty="0" sz="3050" spc="-200">
                <a:solidFill>
                  <a:srgbClr val="F4FAEC"/>
                </a:solidFill>
                <a:latin typeface="Times New Roman"/>
                <a:cs typeface="Times New Roman"/>
                <a:hlinkClick r:id="rId2"/>
              </a:rPr>
              <a:t>E</a:t>
            </a:r>
            <a:r>
              <a:rPr dirty="0" sz="3050" spc="-459">
                <a:solidFill>
                  <a:srgbClr val="F4FAEC"/>
                </a:solidFill>
                <a:latin typeface="Times New Roman"/>
                <a:cs typeface="Times New Roman"/>
                <a:hlinkClick r:id="rId2"/>
              </a:rPr>
              <a:t> </a:t>
            </a:r>
            <a:r>
              <a:rPr dirty="0" sz="3050" spc="265">
                <a:solidFill>
                  <a:srgbClr val="F4FAEC"/>
                </a:solidFill>
                <a:latin typeface="Times New Roman"/>
                <a:cs typeface="Times New Roman"/>
                <a:hlinkClick r:id="rId2"/>
              </a:rPr>
              <a:t>3</a:t>
            </a:r>
            <a:r>
              <a:rPr dirty="0" sz="3050" spc="340">
                <a:solidFill>
                  <a:srgbClr val="F4FAEC"/>
                </a:solidFill>
                <a:latin typeface="Times New Roman"/>
                <a:cs typeface="Times New Roman"/>
                <a:hlinkClick r:id="rId2"/>
              </a:rPr>
              <a:t>0</a:t>
            </a:r>
            <a:r>
              <a:rPr dirty="0" sz="3050" spc="-275">
                <a:solidFill>
                  <a:srgbClr val="F4FAEC"/>
                </a:solidFill>
                <a:latin typeface="Times New Roman"/>
                <a:cs typeface="Times New Roman"/>
                <a:hlinkClick r:id="rId2"/>
              </a:rPr>
              <a:t>1</a:t>
            </a:r>
            <a:r>
              <a:rPr dirty="0" sz="3050" spc="-459">
                <a:solidFill>
                  <a:srgbClr val="F4FAEC"/>
                </a:solidFill>
                <a:latin typeface="Times New Roman"/>
                <a:cs typeface="Times New Roman"/>
                <a:hlinkClick r:id="rId2"/>
              </a:rPr>
              <a:t> </a:t>
            </a:r>
            <a:r>
              <a:rPr dirty="0" sz="3050" spc="-100">
                <a:solidFill>
                  <a:srgbClr val="F4FAEC"/>
                </a:solidFill>
                <a:latin typeface="Times New Roman"/>
                <a:cs typeface="Times New Roman"/>
                <a:hlinkClick r:id="rId2"/>
              </a:rPr>
              <a:t>J</a:t>
            </a:r>
            <a:r>
              <a:rPr dirty="0" sz="3050">
                <a:solidFill>
                  <a:srgbClr val="F4FAEC"/>
                </a:solidFill>
                <a:latin typeface="Times New Roman"/>
                <a:cs typeface="Times New Roman"/>
              </a:rPr>
              <a:t>	</a:t>
            </a:r>
            <a:r>
              <a:rPr dirty="0" sz="3050" spc="-229">
                <a:solidFill>
                  <a:srgbClr val="F4FAEC"/>
                </a:solidFill>
                <a:latin typeface="Times New Roman"/>
                <a:cs typeface="Times New Roman"/>
              </a:rPr>
              <a:t>:</a:t>
            </a:r>
            <a:r>
              <a:rPr dirty="0" sz="3050">
                <a:solidFill>
                  <a:srgbClr val="F4FAEC"/>
                </a:solidFill>
                <a:latin typeface="Times New Roman"/>
                <a:cs typeface="Times New Roman"/>
              </a:rPr>
              <a:t>	</a:t>
            </a:r>
            <a:r>
              <a:rPr dirty="0" sz="3050" spc="260">
                <a:solidFill>
                  <a:srgbClr val="F4FAEC"/>
                </a:solidFill>
                <a:latin typeface="Times New Roman"/>
                <a:cs typeface="Times New Roman"/>
              </a:rPr>
              <a:t>I</a:t>
            </a:r>
            <a:r>
              <a:rPr dirty="0" sz="3050" spc="100">
                <a:solidFill>
                  <a:srgbClr val="F4FAEC"/>
                </a:solidFill>
                <a:latin typeface="Times New Roman"/>
                <a:cs typeface="Times New Roman"/>
              </a:rPr>
              <a:t>N</a:t>
            </a:r>
            <a:r>
              <a:rPr dirty="0" sz="3050" spc="150">
                <a:solidFill>
                  <a:srgbClr val="F4FAEC"/>
                </a:solidFill>
                <a:latin typeface="Times New Roman"/>
                <a:cs typeface="Times New Roman"/>
              </a:rPr>
              <a:t>F</a:t>
            </a:r>
            <a:r>
              <a:rPr dirty="0" sz="3050" spc="210">
                <a:solidFill>
                  <a:srgbClr val="F4FAEC"/>
                </a:solidFill>
                <a:latin typeface="Times New Roman"/>
                <a:cs typeface="Times New Roman"/>
              </a:rPr>
              <a:t>O</a:t>
            </a:r>
            <a:r>
              <a:rPr dirty="0" sz="3050" spc="100">
                <a:solidFill>
                  <a:srgbClr val="F4FAEC"/>
                </a:solidFill>
                <a:latin typeface="Times New Roman"/>
                <a:cs typeface="Times New Roman"/>
              </a:rPr>
              <a:t>R</a:t>
            </a:r>
            <a:r>
              <a:rPr dirty="0" sz="3050" spc="15">
                <a:solidFill>
                  <a:srgbClr val="F4FAEC"/>
                </a:solidFill>
                <a:latin typeface="Times New Roman"/>
                <a:cs typeface="Times New Roman"/>
              </a:rPr>
              <a:t>M</a:t>
            </a:r>
            <a:r>
              <a:rPr dirty="0" sz="3050" spc="-65">
                <a:solidFill>
                  <a:srgbClr val="F4FAEC"/>
                </a:solidFill>
                <a:latin typeface="Times New Roman"/>
                <a:cs typeface="Times New Roman"/>
              </a:rPr>
              <a:t>A</a:t>
            </a:r>
            <a:r>
              <a:rPr dirty="0" sz="3050" spc="155">
                <a:solidFill>
                  <a:srgbClr val="F4FAEC"/>
                </a:solidFill>
                <a:latin typeface="Times New Roman"/>
                <a:cs typeface="Times New Roman"/>
              </a:rPr>
              <a:t>T</a:t>
            </a:r>
            <a:r>
              <a:rPr dirty="0" sz="3050" spc="260">
                <a:solidFill>
                  <a:srgbClr val="F4FAEC"/>
                </a:solidFill>
                <a:latin typeface="Times New Roman"/>
                <a:cs typeface="Times New Roman"/>
              </a:rPr>
              <a:t>I</a:t>
            </a:r>
            <a:r>
              <a:rPr dirty="0" sz="3050" spc="210">
                <a:solidFill>
                  <a:srgbClr val="F4FAEC"/>
                </a:solidFill>
                <a:latin typeface="Times New Roman"/>
                <a:cs typeface="Times New Roman"/>
              </a:rPr>
              <a:t>O</a:t>
            </a:r>
            <a:r>
              <a:rPr dirty="0" sz="3050" spc="-204">
                <a:solidFill>
                  <a:srgbClr val="F4FAEC"/>
                </a:solidFill>
                <a:latin typeface="Times New Roman"/>
                <a:cs typeface="Times New Roman"/>
              </a:rPr>
              <a:t>N</a:t>
            </a:r>
            <a:r>
              <a:rPr dirty="0" sz="3050">
                <a:solidFill>
                  <a:srgbClr val="F4FAEC"/>
                </a:solidFill>
                <a:latin typeface="Times New Roman"/>
                <a:cs typeface="Times New Roman"/>
              </a:rPr>
              <a:t>	</a:t>
            </a:r>
            <a:r>
              <a:rPr dirty="0" sz="3050" spc="-175">
                <a:solidFill>
                  <a:srgbClr val="F4FAEC"/>
                </a:solidFill>
                <a:latin typeface="Times New Roman"/>
                <a:cs typeface="Times New Roman"/>
              </a:rPr>
              <a:t>V</a:t>
            </a:r>
            <a:r>
              <a:rPr dirty="0" sz="3050" spc="260">
                <a:solidFill>
                  <a:srgbClr val="F4FAEC"/>
                </a:solidFill>
                <a:latin typeface="Times New Roman"/>
                <a:cs typeface="Times New Roman"/>
              </a:rPr>
              <a:t>I</a:t>
            </a:r>
            <a:r>
              <a:rPr dirty="0" sz="3050" spc="210">
                <a:solidFill>
                  <a:srgbClr val="F4FAEC"/>
                </a:solidFill>
                <a:latin typeface="Times New Roman"/>
                <a:cs typeface="Times New Roman"/>
              </a:rPr>
              <a:t>S</a:t>
            </a:r>
            <a:r>
              <a:rPr dirty="0" sz="3050" spc="-10">
                <a:solidFill>
                  <a:srgbClr val="F4FAEC"/>
                </a:solidFill>
                <a:latin typeface="Times New Roman"/>
                <a:cs typeface="Times New Roman"/>
              </a:rPr>
              <a:t>U</a:t>
            </a:r>
            <a:r>
              <a:rPr dirty="0" sz="3050" spc="-65">
                <a:solidFill>
                  <a:srgbClr val="F4FAEC"/>
                </a:solidFill>
                <a:latin typeface="Times New Roman"/>
                <a:cs typeface="Times New Roman"/>
              </a:rPr>
              <a:t>A</a:t>
            </a:r>
            <a:r>
              <a:rPr dirty="0" sz="3050" spc="-85">
                <a:solidFill>
                  <a:srgbClr val="F4FAEC"/>
                </a:solidFill>
                <a:latin typeface="Times New Roman"/>
                <a:cs typeface="Times New Roman"/>
              </a:rPr>
              <a:t>L</a:t>
            </a:r>
            <a:r>
              <a:rPr dirty="0" sz="3050" spc="260">
                <a:solidFill>
                  <a:srgbClr val="F4FAEC"/>
                </a:solidFill>
                <a:latin typeface="Times New Roman"/>
                <a:cs typeface="Times New Roman"/>
              </a:rPr>
              <a:t>I</a:t>
            </a:r>
            <a:r>
              <a:rPr dirty="0" sz="3050" spc="85">
                <a:solidFill>
                  <a:srgbClr val="F4FAEC"/>
                </a:solidFill>
                <a:latin typeface="Times New Roman"/>
                <a:cs typeface="Times New Roman"/>
              </a:rPr>
              <a:t>Z</a:t>
            </a:r>
            <a:r>
              <a:rPr dirty="0" sz="3050" spc="-65">
                <a:solidFill>
                  <a:srgbClr val="F4FAEC"/>
                </a:solidFill>
                <a:latin typeface="Times New Roman"/>
                <a:cs typeface="Times New Roman"/>
              </a:rPr>
              <a:t>A</a:t>
            </a:r>
            <a:r>
              <a:rPr dirty="0" sz="3050" spc="155">
                <a:solidFill>
                  <a:srgbClr val="F4FAEC"/>
                </a:solidFill>
                <a:latin typeface="Times New Roman"/>
                <a:cs typeface="Times New Roman"/>
              </a:rPr>
              <a:t>T</a:t>
            </a:r>
            <a:r>
              <a:rPr dirty="0" sz="3050" spc="260">
                <a:solidFill>
                  <a:srgbClr val="F4FAEC"/>
                </a:solidFill>
                <a:latin typeface="Times New Roman"/>
                <a:cs typeface="Times New Roman"/>
              </a:rPr>
              <a:t>I</a:t>
            </a:r>
            <a:r>
              <a:rPr dirty="0" sz="3050" spc="210">
                <a:solidFill>
                  <a:srgbClr val="F4FAEC"/>
                </a:solidFill>
                <a:latin typeface="Times New Roman"/>
                <a:cs typeface="Times New Roman"/>
              </a:rPr>
              <a:t>O</a:t>
            </a:r>
            <a:r>
              <a:rPr dirty="0" sz="3050" spc="-204">
                <a:solidFill>
                  <a:srgbClr val="F4FAEC"/>
                </a:solidFill>
                <a:latin typeface="Times New Roman"/>
                <a:cs typeface="Times New Roman"/>
              </a:rPr>
              <a:t>N</a:t>
            </a:r>
            <a:endParaRPr sz="30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775"/>
              <a:t>Thank</a:t>
            </a:r>
            <a:r>
              <a:rPr dirty="0" spc="-1100"/>
              <a:t> </a:t>
            </a:r>
            <a:r>
              <a:rPr dirty="0" spc="-795"/>
              <a:t>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043319"/>
            <a:ext cx="1027430" cy="6543675"/>
          </a:xfrm>
          <a:custGeom>
            <a:avLst/>
            <a:gdLst/>
            <a:ahLst/>
            <a:cxnLst/>
            <a:rect l="l" t="t" r="r" b="b"/>
            <a:pathLst>
              <a:path w="1027430" h="6543675">
                <a:moveTo>
                  <a:pt x="0" y="6543675"/>
                </a:moveTo>
                <a:lnTo>
                  <a:pt x="0" y="0"/>
                </a:lnTo>
                <a:lnTo>
                  <a:pt x="1027139" y="0"/>
                </a:lnTo>
                <a:lnTo>
                  <a:pt x="1027139" y="6543675"/>
                </a:lnTo>
                <a:lnTo>
                  <a:pt x="0" y="6543675"/>
                </a:lnTo>
                <a:close/>
              </a:path>
            </a:pathLst>
          </a:custGeom>
          <a:solidFill>
            <a:srgbClr val="6A8B40">
              <a:alpha val="897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801556" y="5899649"/>
            <a:ext cx="2640965" cy="2002155"/>
          </a:xfrm>
          <a:prstGeom prst="rect">
            <a:avLst/>
          </a:prstGeom>
        </p:spPr>
        <p:txBody>
          <a:bodyPr wrap="square" lIns="0" tIns="27559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170"/>
              </a:spcBef>
            </a:pPr>
            <a:r>
              <a:rPr dirty="0" sz="3600" spc="65">
                <a:solidFill>
                  <a:srgbClr val="F4FAEC"/>
                </a:solidFill>
                <a:latin typeface="Times New Roman"/>
                <a:cs typeface="Times New Roman"/>
              </a:rPr>
              <a:t>VARSHIT</a:t>
            </a:r>
            <a:endParaRPr sz="3600">
              <a:latin typeface="Times New Roman"/>
              <a:cs typeface="Times New Roman"/>
            </a:endParaRPr>
          </a:p>
          <a:p>
            <a:pPr algn="ctr" marL="12700" marR="5080">
              <a:lnSpc>
                <a:spcPct val="125000"/>
              </a:lnSpc>
              <a:spcBef>
                <a:spcPts val="770"/>
              </a:spcBef>
            </a:pPr>
            <a:r>
              <a:rPr dirty="0" sz="2800" spc="-200">
                <a:solidFill>
                  <a:srgbClr val="F4FAEC"/>
                </a:solidFill>
                <a:latin typeface="Times New Roman"/>
                <a:cs typeface="Times New Roman"/>
              </a:rPr>
              <a:t>R</a:t>
            </a:r>
            <a:r>
              <a:rPr dirty="0" sz="2800" spc="-355">
                <a:solidFill>
                  <a:srgbClr val="F4FAEC"/>
                </a:solidFill>
                <a:latin typeface="Times New Roman"/>
                <a:cs typeface="Times New Roman"/>
              </a:rPr>
              <a:t>A</a:t>
            </a:r>
            <a:r>
              <a:rPr dirty="0" sz="2800" spc="-130">
                <a:solidFill>
                  <a:srgbClr val="F4FAEC"/>
                </a:solidFill>
                <a:latin typeface="Times New Roman"/>
                <a:cs typeface="Times New Roman"/>
              </a:rPr>
              <a:t>2</a:t>
            </a:r>
            <a:r>
              <a:rPr dirty="0" sz="2800" spc="25">
                <a:solidFill>
                  <a:srgbClr val="F4FAEC"/>
                </a:solidFill>
                <a:latin typeface="Times New Roman"/>
                <a:cs typeface="Times New Roman"/>
              </a:rPr>
              <a:t>0</a:t>
            </a:r>
            <a:r>
              <a:rPr dirty="0" sz="2800" spc="-265">
                <a:solidFill>
                  <a:srgbClr val="F4FAEC"/>
                </a:solidFill>
                <a:latin typeface="Times New Roman"/>
                <a:cs typeface="Times New Roman"/>
              </a:rPr>
              <a:t>11</a:t>
            </a:r>
            <a:r>
              <a:rPr dirty="0" sz="2800" spc="25">
                <a:solidFill>
                  <a:srgbClr val="F4FAEC"/>
                </a:solidFill>
                <a:latin typeface="Times New Roman"/>
                <a:cs typeface="Times New Roman"/>
              </a:rPr>
              <a:t>0</a:t>
            </a:r>
            <a:r>
              <a:rPr dirty="0" sz="2800" spc="-130">
                <a:solidFill>
                  <a:srgbClr val="F4FAEC"/>
                </a:solidFill>
                <a:latin typeface="Times New Roman"/>
                <a:cs typeface="Times New Roman"/>
              </a:rPr>
              <a:t>2</a:t>
            </a:r>
            <a:r>
              <a:rPr dirty="0" sz="2800" spc="-25">
                <a:solidFill>
                  <a:srgbClr val="F4FAEC"/>
                </a:solidFill>
                <a:latin typeface="Times New Roman"/>
                <a:cs typeface="Times New Roman"/>
              </a:rPr>
              <a:t>6</a:t>
            </a:r>
            <a:r>
              <a:rPr dirty="0" sz="2800" spc="25">
                <a:solidFill>
                  <a:srgbClr val="F4FAEC"/>
                </a:solidFill>
                <a:latin typeface="Times New Roman"/>
                <a:cs typeface="Times New Roman"/>
              </a:rPr>
              <a:t>0</a:t>
            </a:r>
            <a:r>
              <a:rPr dirty="0" sz="2800" spc="-265">
                <a:solidFill>
                  <a:srgbClr val="F4FAEC"/>
                </a:solidFill>
                <a:latin typeface="Times New Roman"/>
                <a:cs typeface="Times New Roman"/>
              </a:rPr>
              <a:t>1</a:t>
            </a:r>
            <a:r>
              <a:rPr dirty="0" sz="2800" spc="25">
                <a:solidFill>
                  <a:srgbClr val="F4FAEC"/>
                </a:solidFill>
                <a:latin typeface="Times New Roman"/>
                <a:cs typeface="Times New Roman"/>
              </a:rPr>
              <a:t>0</a:t>
            </a:r>
            <a:r>
              <a:rPr dirty="0" sz="2800" spc="-45">
                <a:solidFill>
                  <a:srgbClr val="F4FAEC"/>
                </a:solidFill>
                <a:latin typeface="Times New Roman"/>
                <a:cs typeface="Times New Roman"/>
              </a:rPr>
              <a:t>3</a:t>
            </a:r>
            <a:r>
              <a:rPr dirty="0" sz="2800" spc="25">
                <a:solidFill>
                  <a:srgbClr val="F4FAEC"/>
                </a:solidFill>
                <a:latin typeface="Times New Roman"/>
                <a:cs typeface="Times New Roman"/>
              </a:rPr>
              <a:t>0</a:t>
            </a:r>
            <a:r>
              <a:rPr dirty="0" sz="2800" spc="-30">
                <a:solidFill>
                  <a:srgbClr val="F4FAEC"/>
                </a:solidFill>
                <a:latin typeface="Times New Roman"/>
                <a:cs typeface="Times New Roman"/>
              </a:rPr>
              <a:t>3  </a:t>
            </a:r>
            <a:r>
              <a:rPr dirty="0" sz="2800" spc="-160">
                <a:solidFill>
                  <a:srgbClr val="F4FAEC"/>
                </a:solidFill>
                <a:latin typeface="Times New Roman"/>
                <a:cs typeface="Times New Roman"/>
              </a:rPr>
              <a:t>R2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25947" y="2705841"/>
            <a:ext cx="4083050" cy="2002155"/>
          </a:xfrm>
          <a:prstGeom prst="rect">
            <a:avLst/>
          </a:prstGeom>
        </p:spPr>
        <p:txBody>
          <a:bodyPr wrap="square" lIns="0" tIns="27559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170"/>
              </a:spcBef>
              <a:tabLst>
                <a:tab pos="2426335" algn="l"/>
              </a:tabLst>
            </a:pPr>
            <a:r>
              <a:rPr dirty="0" sz="3600" spc="110">
                <a:solidFill>
                  <a:srgbClr val="F4FAEC"/>
                </a:solidFill>
                <a:latin typeface="Times New Roman"/>
                <a:cs typeface="Times New Roman"/>
              </a:rPr>
              <a:t>N</a:t>
            </a:r>
            <a:r>
              <a:rPr dirty="0" sz="3600" spc="300">
                <a:solidFill>
                  <a:srgbClr val="F4FAEC"/>
                </a:solidFill>
                <a:latin typeface="Times New Roman"/>
                <a:cs typeface="Times New Roman"/>
              </a:rPr>
              <a:t>I</a:t>
            </a:r>
            <a:r>
              <a:rPr dirty="0" sz="3600" spc="-215">
                <a:solidFill>
                  <a:srgbClr val="F4FAEC"/>
                </a:solidFill>
                <a:latin typeface="Times New Roman"/>
                <a:cs typeface="Times New Roman"/>
              </a:rPr>
              <a:t>V</a:t>
            </a:r>
            <a:r>
              <a:rPr dirty="0" sz="3600" spc="114">
                <a:solidFill>
                  <a:srgbClr val="F4FAEC"/>
                </a:solidFill>
                <a:latin typeface="Times New Roman"/>
                <a:cs typeface="Times New Roman"/>
              </a:rPr>
              <a:t>E</a:t>
            </a:r>
            <a:r>
              <a:rPr dirty="0" sz="3600" spc="145">
                <a:solidFill>
                  <a:srgbClr val="F4FAEC"/>
                </a:solidFill>
                <a:latin typeface="Times New Roman"/>
                <a:cs typeface="Times New Roman"/>
              </a:rPr>
              <a:t>D</a:t>
            </a:r>
            <a:r>
              <a:rPr dirty="0" sz="3600" spc="300">
                <a:solidFill>
                  <a:srgbClr val="F4FAEC"/>
                </a:solidFill>
                <a:latin typeface="Times New Roman"/>
                <a:cs typeface="Times New Roman"/>
              </a:rPr>
              <a:t>I</a:t>
            </a:r>
            <a:r>
              <a:rPr dirty="0" sz="3600" spc="175">
                <a:solidFill>
                  <a:srgbClr val="F4FAEC"/>
                </a:solidFill>
                <a:latin typeface="Times New Roman"/>
                <a:cs typeface="Times New Roman"/>
              </a:rPr>
              <a:t>T</a:t>
            </a:r>
            <a:r>
              <a:rPr dirty="0" sz="3600" spc="-445">
                <a:solidFill>
                  <a:srgbClr val="F4FAEC"/>
                </a:solidFill>
                <a:latin typeface="Times New Roman"/>
                <a:cs typeface="Times New Roman"/>
              </a:rPr>
              <a:t>A</a:t>
            </a:r>
            <a:r>
              <a:rPr dirty="0" sz="3600">
                <a:solidFill>
                  <a:srgbClr val="F4FAEC"/>
                </a:solidFill>
                <a:latin typeface="Times New Roman"/>
                <a:cs typeface="Times New Roman"/>
              </a:rPr>
              <a:t>	</a:t>
            </a:r>
            <a:r>
              <a:rPr dirty="0" sz="3600" spc="-85">
                <a:solidFill>
                  <a:srgbClr val="F4FAEC"/>
                </a:solidFill>
                <a:latin typeface="Times New Roman"/>
                <a:cs typeface="Times New Roman"/>
              </a:rPr>
              <a:t>A</a:t>
            </a:r>
            <a:r>
              <a:rPr dirty="0" sz="3600" spc="110">
                <a:solidFill>
                  <a:srgbClr val="F4FAEC"/>
                </a:solidFill>
                <a:latin typeface="Times New Roman"/>
                <a:cs typeface="Times New Roman"/>
              </a:rPr>
              <a:t>N</a:t>
            </a:r>
            <a:r>
              <a:rPr dirty="0" sz="3600" spc="-85">
                <a:solidFill>
                  <a:srgbClr val="F4FAEC"/>
                </a:solidFill>
                <a:latin typeface="Times New Roman"/>
                <a:cs typeface="Times New Roman"/>
              </a:rPr>
              <a:t>A</a:t>
            </a:r>
            <a:r>
              <a:rPr dirty="0" sz="3600" spc="110">
                <a:solidFill>
                  <a:srgbClr val="F4FAEC"/>
                </a:solidFill>
                <a:latin typeface="Times New Roman"/>
                <a:cs typeface="Times New Roman"/>
              </a:rPr>
              <a:t>N</a:t>
            </a:r>
            <a:r>
              <a:rPr dirty="0" sz="3600" spc="-215">
                <a:solidFill>
                  <a:srgbClr val="F4FAEC"/>
                </a:solidFill>
                <a:latin typeface="Times New Roman"/>
                <a:cs typeface="Times New Roman"/>
              </a:rPr>
              <a:t>D</a:t>
            </a:r>
            <a:endParaRPr sz="3600">
              <a:latin typeface="Times New Roman"/>
              <a:cs typeface="Times New Roman"/>
            </a:endParaRPr>
          </a:p>
          <a:p>
            <a:pPr algn="ctr" marL="739775" marR="732155">
              <a:lnSpc>
                <a:spcPct val="125000"/>
              </a:lnSpc>
              <a:spcBef>
                <a:spcPts val="770"/>
              </a:spcBef>
            </a:pPr>
            <a:r>
              <a:rPr dirty="0" sz="2800" spc="-200">
                <a:solidFill>
                  <a:srgbClr val="F4FAEC"/>
                </a:solidFill>
                <a:latin typeface="Times New Roman"/>
                <a:cs typeface="Times New Roman"/>
              </a:rPr>
              <a:t>R</a:t>
            </a:r>
            <a:r>
              <a:rPr dirty="0" sz="2800" spc="-355">
                <a:solidFill>
                  <a:srgbClr val="F4FAEC"/>
                </a:solidFill>
                <a:latin typeface="Times New Roman"/>
                <a:cs typeface="Times New Roman"/>
              </a:rPr>
              <a:t>A</a:t>
            </a:r>
            <a:r>
              <a:rPr dirty="0" sz="2800" spc="-130">
                <a:solidFill>
                  <a:srgbClr val="F4FAEC"/>
                </a:solidFill>
                <a:latin typeface="Times New Roman"/>
                <a:cs typeface="Times New Roman"/>
              </a:rPr>
              <a:t>2</a:t>
            </a:r>
            <a:r>
              <a:rPr dirty="0" sz="2800" spc="25">
                <a:solidFill>
                  <a:srgbClr val="F4FAEC"/>
                </a:solidFill>
                <a:latin typeface="Times New Roman"/>
                <a:cs typeface="Times New Roman"/>
              </a:rPr>
              <a:t>0</a:t>
            </a:r>
            <a:r>
              <a:rPr dirty="0" sz="2800" spc="-265">
                <a:solidFill>
                  <a:srgbClr val="F4FAEC"/>
                </a:solidFill>
                <a:latin typeface="Times New Roman"/>
                <a:cs typeface="Times New Roman"/>
              </a:rPr>
              <a:t>11</a:t>
            </a:r>
            <a:r>
              <a:rPr dirty="0" sz="2800" spc="25">
                <a:solidFill>
                  <a:srgbClr val="F4FAEC"/>
                </a:solidFill>
                <a:latin typeface="Times New Roman"/>
                <a:cs typeface="Times New Roman"/>
              </a:rPr>
              <a:t>00</a:t>
            </a:r>
            <a:r>
              <a:rPr dirty="0" sz="2800" spc="-45">
                <a:solidFill>
                  <a:srgbClr val="F4FAEC"/>
                </a:solidFill>
                <a:latin typeface="Times New Roman"/>
                <a:cs typeface="Times New Roman"/>
              </a:rPr>
              <a:t>3</a:t>
            </a:r>
            <a:r>
              <a:rPr dirty="0" sz="2800" spc="25">
                <a:solidFill>
                  <a:srgbClr val="F4FAEC"/>
                </a:solidFill>
                <a:latin typeface="Times New Roman"/>
                <a:cs typeface="Times New Roman"/>
              </a:rPr>
              <a:t>0</a:t>
            </a:r>
            <a:r>
              <a:rPr dirty="0" sz="2800" spc="-265">
                <a:solidFill>
                  <a:srgbClr val="F4FAEC"/>
                </a:solidFill>
                <a:latin typeface="Times New Roman"/>
                <a:cs typeface="Times New Roman"/>
              </a:rPr>
              <a:t>11</a:t>
            </a:r>
            <a:r>
              <a:rPr dirty="0" sz="2800" spc="25">
                <a:solidFill>
                  <a:srgbClr val="F4FAEC"/>
                </a:solidFill>
                <a:latin typeface="Times New Roman"/>
                <a:cs typeface="Times New Roman"/>
              </a:rPr>
              <a:t>0</a:t>
            </a:r>
            <a:r>
              <a:rPr dirty="0" sz="2800" spc="-15">
                <a:solidFill>
                  <a:srgbClr val="F4FAEC"/>
                </a:solidFill>
                <a:latin typeface="Times New Roman"/>
                <a:cs typeface="Times New Roman"/>
              </a:rPr>
              <a:t>9</a:t>
            </a:r>
            <a:r>
              <a:rPr dirty="0" sz="2800" spc="-15">
                <a:solidFill>
                  <a:srgbClr val="F4FAEC"/>
                </a:solidFill>
                <a:latin typeface="Times New Roman"/>
                <a:cs typeface="Times New Roman"/>
              </a:rPr>
              <a:t>6  </a:t>
            </a:r>
            <a:r>
              <a:rPr dirty="0" sz="2800" spc="-140">
                <a:solidFill>
                  <a:srgbClr val="F4FAEC"/>
                </a:solidFill>
                <a:latin typeface="Times New Roman"/>
                <a:cs typeface="Times New Roman"/>
              </a:rPr>
              <a:t>F2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30053" y="2715313"/>
            <a:ext cx="3352165" cy="2002155"/>
          </a:xfrm>
          <a:prstGeom prst="rect">
            <a:avLst/>
          </a:prstGeom>
        </p:spPr>
        <p:txBody>
          <a:bodyPr wrap="square" lIns="0" tIns="27559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170"/>
              </a:spcBef>
              <a:tabLst>
                <a:tab pos="1819275" algn="l"/>
              </a:tabLst>
            </a:pPr>
            <a:r>
              <a:rPr dirty="0" sz="3600" spc="110">
                <a:solidFill>
                  <a:srgbClr val="F4FAEC"/>
                </a:solidFill>
                <a:latin typeface="Times New Roman"/>
                <a:cs typeface="Times New Roman"/>
              </a:rPr>
              <a:t>N</a:t>
            </a:r>
            <a:r>
              <a:rPr dirty="0" sz="3600" spc="300">
                <a:solidFill>
                  <a:srgbClr val="F4FAEC"/>
                </a:solidFill>
                <a:latin typeface="Times New Roman"/>
                <a:cs typeface="Times New Roman"/>
              </a:rPr>
              <a:t>I</a:t>
            </a:r>
            <a:r>
              <a:rPr dirty="0" sz="3600" spc="-15">
                <a:solidFill>
                  <a:srgbClr val="F4FAEC"/>
                </a:solidFill>
                <a:latin typeface="Times New Roman"/>
                <a:cs typeface="Times New Roman"/>
              </a:rPr>
              <a:t>K</a:t>
            </a:r>
            <a:r>
              <a:rPr dirty="0" sz="3600" spc="280">
                <a:solidFill>
                  <a:srgbClr val="F4FAEC"/>
                </a:solidFill>
                <a:latin typeface="Times New Roman"/>
                <a:cs typeface="Times New Roman"/>
              </a:rPr>
              <a:t>H</a:t>
            </a:r>
            <a:r>
              <a:rPr dirty="0" sz="3600" spc="300">
                <a:solidFill>
                  <a:srgbClr val="F4FAEC"/>
                </a:solidFill>
                <a:latin typeface="Times New Roman"/>
                <a:cs typeface="Times New Roman"/>
              </a:rPr>
              <a:t>I</a:t>
            </a:r>
            <a:r>
              <a:rPr dirty="0" sz="3600" spc="-470">
                <a:solidFill>
                  <a:srgbClr val="F4FAEC"/>
                </a:solidFill>
                <a:latin typeface="Times New Roman"/>
                <a:cs typeface="Times New Roman"/>
              </a:rPr>
              <a:t>L</a:t>
            </a:r>
            <a:r>
              <a:rPr dirty="0" sz="3600">
                <a:solidFill>
                  <a:srgbClr val="F4FAEC"/>
                </a:solidFill>
                <a:latin typeface="Times New Roman"/>
                <a:cs typeface="Times New Roman"/>
              </a:rPr>
              <a:t>	</a:t>
            </a:r>
            <a:r>
              <a:rPr dirty="0" sz="3600" spc="-15">
                <a:solidFill>
                  <a:srgbClr val="F4FAEC"/>
                </a:solidFill>
                <a:latin typeface="Times New Roman"/>
                <a:cs typeface="Times New Roman"/>
              </a:rPr>
              <a:t>K</a:t>
            </a:r>
            <a:r>
              <a:rPr dirty="0" sz="3600" spc="-85">
                <a:solidFill>
                  <a:srgbClr val="F4FAEC"/>
                </a:solidFill>
                <a:latin typeface="Times New Roman"/>
                <a:cs typeface="Times New Roman"/>
              </a:rPr>
              <a:t>A</a:t>
            </a:r>
            <a:r>
              <a:rPr dirty="0" sz="3600" spc="-110">
                <a:solidFill>
                  <a:srgbClr val="F4FAEC"/>
                </a:solidFill>
                <a:latin typeface="Times New Roman"/>
                <a:cs typeface="Times New Roman"/>
              </a:rPr>
              <a:t>L</a:t>
            </a:r>
            <a:r>
              <a:rPr dirty="0" sz="3600" spc="110">
                <a:solidFill>
                  <a:srgbClr val="F4FAEC"/>
                </a:solidFill>
                <a:latin typeface="Times New Roman"/>
                <a:cs typeface="Times New Roman"/>
              </a:rPr>
              <a:t>R</a:t>
            </a:r>
            <a:r>
              <a:rPr dirty="0" sz="3600" spc="-445">
                <a:solidFill>
                  <a:srgbClr val="F4FAEC"/>
                </a:solidFill>
                <a:latin typeface="Times New Roman"/>
                <a:cs typeface="Times New Roman"/>
              </a:rPr>
              <a:t>A</a:t>
            </a:r>
            <a:endParaRPr sz="3600">
              <a:latin typeface="Times New Roman"/>
              <a:cs typeface="Times New Roman"/>
            </a:endParaRPr>
          </a:p>
          <a:p>
            <a:pPr algn="ctr" marL="375285" marR="367030">
              <a:lnSpc>
                <a:spcPct val="125000"/>
              </a:lnSpc>
              <a:spcBef>
                <a:spcPts val="770"/>
              </a:spcBef>
            </a:pPr>
            <a:r>
              <a:rPr dirty="0" sz="2800" spc="-200">
                <a:solidFill>
                  <a:srgbClr val="F4FAEC"/>
                </a:solidFill>
                <a:latin typeface="Times New Roman"/>
                <a:cs typeface="Times New Roman"/>
              </a:rPr>
              <a:t>R</a:t>
            </a:r>
            <a:r>
              <a:rPr dirty="0" sz="2800" spc="-355">
                <a:solidFill>
                  <a:srgbClr val="F4FAEC"/>
                </a:solidFill>
                <a:latin typeface="Times New Roman"/>
                <a:cs typeface="Times New Roman"/>
              </a:rPr>
              <a:t>A</a:t>
            </a:r>
            <a:r>
              <a:rPr dirty="0" sz="2800" spc="-130">
                <a:solidFill>
                  <a:srgbClr val="F4FAEC"/>
                </a:solidFill>
                <a:latin typeface="Times New Roman"/>
                <a:cs typeface="Times New Roman"/>
              </a:rPr>
              <a:t>2</a:t>
            </a:r>
            <a:r>
              <a:rPr dirty="0" sz="2800" spc="25">
                <a:solidFill>
                  <a:srgbClr val="F4FAEC"/>
                </a:solidFill>
                <a:latin typeface="Times New Roman"/>
                <a:cs typeface="Times New Roman"/>
              </a:rPr>
              <a:t>0</a:t>
            </a:r>
            <a:r>
              <a:rPr dirty="0" sz="2800" spc="-265">
                <a:solidFill>
                  <a:srgbClr val="F4FAEC"/>
                </a:solidFill>
                <a:latin typeface="Times New Roman"/>
                <a:cs typeface="Times New Roman"/>
              </a:rPr>
              <a:t>11</a:t>
            </a:r>
            <a:r>
              <a:rPr dirty="0" sz="2800" spc="25">
                <a:solidFill>
                  <a:srgbClr val="F4FAEC"/>
                </a:solidFill>
                <a:latin typeface="Times New Roman"/>
                <a:cs typeface="Times New Roman"/>
              </a:rPr>
              <a:t>00</a:t>
            </a:r>
            <a:r>
              <a:rPr dirty="0" sz="2800" spc="-45">
                <a:solidFill>
                  <a:srgbClr val="F4FAEC"/>
                </a:solidFill>
                <a:latin typeface="Times New Roman"/>
                <a:cs typeface="Times New Roman"/>
              </a:rPr>
              <a:t>3</a:t>
            </a:r>
            <a:r>
              <a:rPr dirty="0" sz="2800" spc="25">
                <a:solidFill>
                  <a:srgbClr val="F4FAEC"/>
                </a:solidFill>
                <a:latin typeface="Times New Roman"/>
                <a:cs typeface="Times New Roman"/>
              </a:rPr>
              <a:t>0</a:t>
            </a:r>
            <a:r>
              <a:rPr dirty="0" sz="2800" spc="-265">
                <a:solidFill>
                  <a:srgbClr val="F4FAEC"/>
                </a:solidFill>
                <a:latin typeface="Times New Roman"/>
                <a:cs typeface="Times New Roman"/>
              </a:rPr>
              <a:t>11</a:t>
            </a:r>
            <a:r>
              <a:rPr dirty="0" sz="2800" spc="25">
                <a:solidFill>
                  <a:srgbClr val="F4FAEC"/>
                </a:solidFill>
                <a:latin typeface="Times New Roman"/>
                <a:cs typeface="Times New Roman"/>
              </a:rPr>
              <a:t>0</a:t>
            </a:r>
            <a:r>
              <a:rPr dirty="0" sz="2800" spc="-105">
                <a:solidFill>
                  <a:srgbClr val="F4FAEC"/>
                </a:solidFill>
                <a:latin typeface="Times New Roman"/>
                <a:cs typeface="Times New Roman"/>
              </a:rPr>
              <a:t>5</a:t>
            </a:r>
            <a:r>
              <a:rPr dirty="0" sz="2800" spc="45">
                <a:solidFill>
                  <a:srgbClr val="F4FAEC"/>
                </a:solidFill>
                <a:latin typeface="Times New Roman"/>
                <a:cs typeface="Times New Roman"/>
              </a:rPr>
              <a:t>8  </a:t>
            </a:r>
            <a:r>
              <a:rPr dirty="0" sz="2800" spc="-140">
                <a:solidFill>
                  <a:srgbClr val="F4FAEC"/>
                </a:solidFill>
                <a:latin typeface="Times New Roman"/>
                <a:cs typeface="Times New Roman"/>
              </a:rPr>
              <a:t>F2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59249" y="5899649"/>
            <a:ext cx="2893695" cy="2002155"/>
          </a:xfrm>
          <a:prstGeom prst="rect">
            <a:avLst/>
          </a:prstGeom>
        </p:spPr>
        <p:txBody>
          <a:bodyPr wrap="square" lIns="0" tIns="27559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170"/>
              </a:spcBef>
              <a:tabLst>
                <a:tab pos="1940560" algn="l"/>
              </a:tabLst>
            </a:pPr>
            <a:r>
              <a:rPr dirty="0" sz="3600" spc="-85">
                <a:solidFill>
                  <a:srgbClr val="F4FAEC"/>
                </a:solidFill>
                <a:latin typeface="Times New Roman"/>
                <a:cs typeface="Times New Roman"/>
              </a:rPr>
              <a:t>A</a:t>
            </a:r>
            <a:r>
              <a:rPr dirty="0" sz="3600" spc="110">
                <a:solidFill>
                  <a:srgbClr val="F4FAEC"/>
                </a:solidFill>
                <a:latin typeface="Times New Roman"/>
                <a:cs typeface="Times New Roman"/>
              </a:rPr>
              <a:t>R</a:t>
            </a:r>
            <a:r>
              <a:rPr dirty="0" sz="3600" spc="-20">
                <a:solidFill>
                  <a:srgbClr val="F4FAEC"/>
                </a:solidFill>
                <a:latin typeface="Times New Roman"/>
                <a:cs typeface="Times New Roman"/>
              </a:rPr>
              <a:t>U</a:t>
            </a:r>
            <a:r>
              <a:rPr dirty="0" sz="3600" spc="240">
                <a:solidFill>
                  <a:srgbClr val="F4FAEC"/>
                </a:solidFill>
                <a:latin typeface="Times New Roman"/>
                <a:cs typeface="Times New Roman"/>
              </a:rPr>
              <a:t>S</a:t>
            </a:r>
            <a:r>
              <a:rPr dirty="0" sz="3600" spc="280">
                <a:solidFill>
                  <a:srgbClr val="F4FAEC"/>
                </a:solidFill>
                <a:latin typeface="Times New Roman"/>
                <a:cs typeface="Times New Roman"/>
              </a:rPr>
              <a:t>H</a:t>
            </a:r>
            <a:r>
              <a:rPr dirty="0" sz="3600" spc="-60">
                <a:solidFill>
                  <a:srgbClr val="F4FAEC"/>
                </a:solidFill>
                <a:latin typeface="Times New Roman"/>
                <a:cs typeface="Times New Roman"/>
              </a:rPr>
              <a:t>I</a:t>
            </a:r>
            <a:r>
              <a:rPr dirty="0" sz="3600">
                <a:solidFill>
                  <a:srgbClr val="F4FAEC"/>
                </a:solidFill>
                <a:latin typeface="Times New Roman"/>
                <a:cs typeface="Times New Roman"/>
              </a:rPr>
              <a:t>	</a:t>
            </a:r>
            <a:r>
              <a:rPr dirty="0" sz="3600" spc="110">
                <a:solidFill>
                  <a:srgbClr val="F4FAEC"/>
                </a:solidFill>
                <a:latin typeface="Times New Roman"/>
                <a:cs typeface="Times New Roman"/>
              </a:rPr>
              <a:t>R</a:t>
            </a:r>
            <a:r>
              <a:rPr dirty="0" sz="3600" spc="235">
                <a:solidFill>
                  <a:srgbClr val="F4FAEC"/>
                </a:solidFill>
                <a:latin typeface="Times New Roman"/>
                <a:cs typeface="Times New Roman"/>
              </a:rPr>
              <a:t>O</a:t>
            </a:r>
            <a:r>
              <a:rPr dirty="0" sz="3600" spc="-655">
                <a:solidFill>
                  <a:srgbClr val="F4FAEC"/>
                </a:solidFill>
                <a:latin typeface="Times New Roman"/>
                <a:cs typeface="Times New Roman"/>
              </a:rPr>
              <a:t>Y</a:t>
            </a:r>
            <a:endParaRPr sz="3600">
              <a:latin typeface="Times New Roman"/>
              <a:cs typeface="Times New Roman"/>
            </a:endParaRPr>
          </a:p>
          <a:p>
            <a:pPr algn="ctr" marL="146685" marR="139065">
              <a:lnSpc>
                <a:spcPct val="125000"/>
              </a:lnSpc>
              <a:spcBef>
                <a:spcPts val="770"/>
              </a:spcBef>
            </a:pPr>
            <a:r>
              <a:rPr dirty="0" sz="2800" spc="-200">
                <a:solidFill>
                  <a:srgbClr val="F4FAEC"/>
                </a:solidFill>
                <a:latin typeface="Times New Roman"/>
                <a:cs typeface="Times New Roman"/>
              </a:rPr>
              <a:t>R</a:t>
            </a:r>
            <a:r>
              <a:rPr dirty="0" sz="2800" spc="-355">
                <a:solidFill>
                  <a:srgbClr val="F4FAEC"/>
                </a:solidFill>
                <a:latin typeface="Times New Roman"/>
                <a:cs typeface="Times New Roman"/>
              </a:rPr>
              <a:t>A</a:t>
            </a:r>
            <a:r>
              <a:rPr dirty="0" sz="2800" spc="-130">
                <a:solidFill>
                  <a:srgbClr val="F4FAEC"/>
                </a:solidFill>
                <a:latin typeface="Times New Roman"/>
                <a:cs typeface="Times New Roman"/>
              </a:rPr>
              <a:t>2</a:t>
            </a:r>
            <a:r>
              <a:rPr dirty="0" sz="2800" spc="25">
                <a:solidFill>
                  <a:srgbClr val="F4FAEC"/>
                </a:solidFill>
                <a:latin typeface="Times New Roman"/>
                <a:cs typeface="Times New Roman"/>
              </a:rPr>
              <a:t>0</a:t>
            </a:r>
            <a:r>
              <a:rPr dirty="0" sz="2800" spc="-265">
                <a:solidFill>
                  <a:srgbClr val="F4FAEC"/>
                </a:solidFill>
                <a:latin typeface="Times New Roman"/>
                <a:cs typeface="Times New Roman"/>
              </a:rPr>
              <a:t>11</a:t>
            </a:r>
            <a:r>
              <a:rPr dirty="0" sz="2800" spc="25">
                <a:solidFill>
                  <a:srgbClr val="F4FAEC"/>
                </a:solidFill>
                <a:latin typeface="Times New Roman"/>
                <a:cs typeface="Times New Roman"/>
              </a:rPr>
              <a:t>00</a:t>
            </a:r>
            <a:r>
              <a:rPr dirty="0" sz="2800" spc="-45">
                <a:solidFill>
                  <a:srgbClr val="F4FAEC"/>
                </a:solidFill>
                <a:latin typeface="Times New Roman"/>
                <a:cs typeface="Times New Roman"/>
              </a:rPr>
              <a:t>3</a:t>
            </a:r>
            <a:r>
              <a:rPr dirty="0" sz="2800" spc="25">
                <a:solidFill>
                  <a:srgbClr val="F4FAEC"/>
                </a:solidFill>
                <a:latin typeface="Times New Roman"/>
                <a:cs typeface="Times New Roman"/>
              </a:rPr>
              <a:t>0</a:t>
            </a:r>
            <a:r>
              <a:rPr dirty="0" sz="2800" spc="-265">
                <a:solidFill>
                  <a:srgbClr val="F4FAEC"/>
                </a:solidFill>
                <a:latin typeface="Times New Roman"/>
                <a:cs typeface="Times New Roman"/>
              </a:rPr>
              <a:t>11</a:t>
            </a:r>
            <a:r>
              <a:rPr dirty="0" sz="2800" spc="25">
                <a:solidFill>
                  <a:srgbClr val="F4FAEC"/>
                </a:solidFill>
                <a:latin typeface="Times New Roman"/>
                <a:cs typeface="Times New Roman"/>
              </a:rPr>
              <a:t>0</a:t>
            </a:r>
            <a:r>
              <a:rPr dirty="0" sz="2800" spc="-15">
                <a:solidFill>
                  <a:srgbClr val="F4FAEC"/>
                </a:solidFill>
                <a:latin typeface="Times New Roman"/>
                <a:cs typeface="Times New Roman"/>
              </a:rPr>
              <a:t>9</a:t>
            </a:r>
            <a:r>
              <a:rPr dirty="0" sz="2800" spc="-30">
                <a:solidFill>
                  <a:srgbClr val="F4FAEC"/>
                </a:solidFill>
                <a:latin typeface="Times New Roman"/>
                <a:cs typeface="Times New Roman"/>
              </a:rPr>
              <a:t>3  </a:t>
            </a:r>
            <a:r>
              <a:rPr dirty="0" sz="2800" spc="-140">
                <a:solidFill>
                  <a:srgbClr val="F4FAEC"/>
                </a:solidFill>
                <a:latin typeface="Times New Roman"/>
                <a:cs typeface="Times New Roman"/>
              </a:rPr>
              <a:t>F2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44575" y="5899649"/>
            <a:ext cx="4434840" cy="2002155"/>
          </a:xfrm>
          <a:prstGeom prst="rect">
            <a:avLst/>
          </a:prstGeom>
        </p:spPr>
        <p:txBody>
          <a:bodyPr wrap="square" lIns="0" tIns="2755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170"/>
              </a:spcBef>
              <a:tabLst>
                <a:tab pos="2298700" algn="l"/>
              </a:tabLst>
            </a:pPr>
            <a:r>
              <a:rPr dirty="0" sz="3600" spc="55">
                <a:solidFill>
                  <a:srgbClr val="F4FAEC"/>
                </a:solidFill>
                <a:latin typeface="Times New Roman"/>
                <a:cs typeface="Times New Roman"/>
              </a:rPr>
              <a:t>PRATEEK	</a:t>
            </a:r>
            <a:r>
              <a:rPr dirty="0" sz="3600" spc="40">
                <a:solidFill>
                  <a:srgbClr val="F4FAEC"/>
                </a:solidFill>
                <a:latin typeface="Times New Roman"/>
                <a:cs typeface="Times New Roman"/>
              </a:rPr>
              <a:t>BAHRANI</a:t>
            </a:r>
            <a:endParaRPr sz="3600">
              <a:latin typeface="Times New Roman"/>
              <a:cs typeface="Times New Roman"/>
            </a:endParaRPr>
          </a:p>
          <a:p>
            <a:pPr marL="1957070" marR="974090" indent="-1108710">
              <a:lnSpc>
                <a:spcPct val="125000"/>
              </a:lnSpc>
              <a:spcBef>
                <a:spcPts val="770"/>
              </a:spcBef>
            </a:pPr>
            <a:r>
              <a:rPr dirty="0" sz="2800" spc="-114">
                <a:solidFill>
                  <a:srgbClr val="F4FAEC"/>
                </a:solidFill>
                <a:latin typeface="Times New Roman"/>
                <a:cs typeface="Times New Roman"/>
              </a:rPr>
              <a:t>RA2011003010447  </a:t>
            </a:r>
            <a:r>
              <a:rPr dirty="0" sz="2800" spc="-195">
                <a:solidFill>
                  <a:srgbClr val="F4FAEC"/>
                </a:solidFill>
                <a:latin typeface="Times New Roman"/>
                <a:cs typeface="Times New Roman"/>
              </a:rPr>
              <a:t>G1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864770" y="975390"/>
            <a:ext cx="5352415" cy="817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254">
                <a:solidFill>
                  <a:srgbClr val="9ABD70"/>
                </a:solidFill>
              </a:rPr>
              <a:t>TEAM </a:t>
            </a:r>
            <a:r>
              <a:rPr dirty="0" sz="5200" spc="455">
                <a:solidFill>
                  <a:srgbClr val="9ABD70"/>
                </a:solidFill>
              </a:rPr>
              <a:t>MEMBERS</a:t>
            </a:r>
            <a:r>
              <a:rPr dirty="0" sz="5200" spc="-875">
                <a:solidFill>
                  <a:srgbClr val="9ABD70"/>
                </a:solidFill>
              </a:rPr>
              <a:t> </a:t>
            </a:r>
            <a:r>
              <a:rPr dirty="0" sz="5200" spc="-815">
                <a:solidFill>
                  <a:srgbClr val="9ABD70"/>
                </a:solidFill>
              </a:rPr>
              <a:t>:</a:t>
            </a:r>
            <a:endParaRPr sz="5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4FA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7418468"/>
            <a:ext cx="3387867" cy="28685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002901" y="1"/>
            <a:ext cx="6285097" cy="74373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8855325" y="1693072"/>
            <a:ext cx="430530" cy="8594090"/>
            <a:chOff x="8855325" y="1693072"/>
            <a:chExt cx="430530" cy="8594090"/>
          </a:xfrm>
        </p:grpSpPr>
        <p:sp>
          <p:nvSpPr>
            <p:cNvPr id="6" name="object 6"/>
            <p:cNvSpPr/>
            <p:nvPr/>
          </p:nvSpPr>
          <p:spPr>
            <a:xfrm>
              <a:off x="9011425" y="1693074"/>
              <a:ext cx="197485" cy="8594090"/>
            </a:xfrm>
            <a:custGeom>
              <a:avLst/>
              <a:gdLst/>
              <a:ahLst/>
              <a:cxnLst/>
              <a:rect l="l" t="t" r="r" b="b"/>
              <a:pathLst>
                <a:path w="197484" h="8594090">
                  <a:moveTo>
                    <a:pt x="28448" y="1151051"/>
                  </a:moveTo>
                  <a:lnTo>
                    <a:pt x="24574" y="1154849"/>
                  </a:lnTo>
                  <a:lnTo>
                    <a:pt x="24574" y="1159332"/>
                  </a:lnTo>
                  <a:lnTo>
                    <a:pt x="26860" y="1160449"/>
                  </a:lnTo>
                  <a:lnTo>
                    <a:pt x="27622" y="1154493"/>
                  </a:lnTo>
                  <a:lnTo>
                    <a:pt x="28448" y="1151051"/>
                  </a:lnTo>
                  <a:close/>
                </a:path>
                <a:path w="197484" h="8594090">
                  <a:moveTo>
                    <a:pt x="28486" y="787742"/>
                  </a:moveTo>
                  <a:lnTo>
                    <a:pt x="26860" y="789330"/>
                  </a:lnTo>
                  <a:lnTo>
                    <a:pt x="26860" y="791578"/>
                  </a:lnTo>
                  <a:lnTo>
                    <a:pt x="28333" y="791578"/>
                  </a:lnTo>
                  <a:lnTo>
                    <a:pt x="28486" y="787742"/>
                  </a:lnTo>
                  <a:close/>
                </a:path>
                <a:path w="197484" h="8594090">
                  <a:moveTo>
                    <a:pt x="29146" y="1392542"/>
                  </a:moveTo>
                  <a:lnTo>
                    <a:pt x="24574" y="1387970"/>
                  </a:lnTo>
                  <a:lnTo>
                    <a:pt x="24574" y="1394790"/>
                  </a:lnTo>
                  <a:lnTo>
                    <a:pt x="29146" y="1397025"/>
                  </a:lnTo>
                  <a:lnTo>
                    <a:pt x="29146" y="1392542"/>
                  </a:lnTo>
                  <a:close/>
                </a:path>
                <a:path w="197484" h="8594090">
                  <a:moveTo>
                    <a:pt x="29146" y="1340967"/>
                  </a:moveTo>
                  <a:lnTo>
                    <a:pt x="24041" y="1337576"/>
                  </a:lnTo>
                  <a:lnTo>
                    <a:pt x="22415" y="1340967"/>
                  </a:lnTo>
                  <a:lnTo>
                    <a:pt x="20129" y="1343215"/>
                  </a:lnTo>
                  <a:lnTo>
                    <a:pt x="20129" y="1345450"/>
                  </a:lnTo>
                  <a:lnTo>
                    <a:pt x="26860" y="1348803"/>
                  </a:lnTo>
                  <a:lnTo>
                    <a:pt x="29146" y="1345450"/>
                  </a:lnTo>
                  <a:lnTo>
                    <a:pt x="29146" y="1340967"/>
                  </a:lnTo>
                  <a:close/>
                </a:path>
                <a:path w="197484" h="8594090">
                  <a:moveTo>
                    <a:pt x="29146" y="1148118"/>
                  </a:moveTo>
                  <a:lnTo>
                    <a:pt x="28448" y="1151051"/>
                  </a:lnTo>
                  <a:lnTo>
                    <a:pt x="29146" y="1150366"/>
                  </a:lnTo>
                  <a:lnTo>
                    <a:pt x="29146" y="1148118"/>
                  </a:lnTo>
                  <a:close/>
                </a:path>
                <a:path w="197484" h="8594090">
                  <a:moveTo>
                    <a:pt x="31216" y="893533"/>
                  </a:moveTo>
                  <a:lnTo>
                    <a:pt x="29146" y="892479"/>
                  </a:lnTo>
                  <a:lnTo>
                    <a:pt x="29146" y="894727"/>
                  </a:lnTo>
                  <a:lnTo>
                    <a:pt x="31216" y="893533"/>
                  </a:lnTo>
                  <a:close/>
                </a:path>
                <a:path w="197484" h="8594090">
                  <a:moveTo>
                    <a:pt x="31280" y="3038475"/>
                  </a:moveTo>
                  <a:lnTo>
                    <a:pt x="26809" y="3038475"/>
                  </a:lnTo>
                  <a:lnTo>
                    <a:pt x="29044" y="3040723"/>
                  </a:lnTo>
                  <a:lnTo>
                    <a:pt x="31280" y="3040723"/>
                  </a:lnTo>
                  <a:lnTo>
                    <a:pt x="31280" y="3038475"/>
                  </a:lnTo>
                  <a:close/>
                </a:path>
                <a:path w="197484" h="8594090">
                  <a:moveTo>
                    <a:pt x="31305" y="893483"/>
                  </a:moveTo>
                  <a:close/>
                </a:path>
                <a:path w="197484" h="8594090">
                  <a:moveTo>
                    <a:pt x="31305" y="890244"/>
                  </a:moveTo>
                  <a:lnTo>
                    <a:pt x="26860" y="887996"/>
                  </a:lnTo>
                  <a:lnTo>
                    <a:pt x="29146" y="890244"/>
                  </a:lnTo>
                  <a:lnTo>
                    <a:pt x="29146" y="892479"/>
                  </a:lnTo>
                  <a:lnTo>
                    <a:pt x="31305" y="890244"/>
                  </a:lnTo>
                  <a:close/>
                </a:path>
                <a:path w="197484" h="8594090">
                  <a:moveTo>
                    <a:pt x="33591" y="1370126"/>
                  </a:moveTo>
                  <a:lnTo>
                    <a:pt x="26860" y="1363395"/>
                  </a:lnTo>
                  <a:lnTo>
                    <a:pt x="26860" y="1358912"/>
                  </a:lnTo>
                  <a:lnTo>
                    <a:pt x="29146" y="1354429"/>
                  </a:lnTo>
                  <a:lnTo>
                    <a:pt x="29146" y="1349933"/>
                  </a:lnTo>
                  <a:lnTo>
                    <a:pt x="26860" y="1348803"/>
                  </a:lnTo>
                  <a:lnTo>
                    <a:pt x="24574" y="1352181"/>
                  </a:lnTo>
                  <a:lnTo>
                    <a:pt x="22415" y="1356664"/>
                  </a:lnTo>
                  <a:lnTo>
                    <a:pt x="17970" y="1356664"/>
                  </a:lnTo>
                  <a:lnTo>
                    <a:pt x="15684" y="1358912"/>
                  </a:lnTo>
                  <a:lnTo>
                    <a:pt x="13398" y="1363395"/>
                  </a:lnTo>
                  <a:lnTo>
                    <a:pt x="13398" y="1376845"/>
                  </a:lnTo>
                  <a:lnTo>
                    <a:pt x="15595" y="1379042"/>
                  </a:lnTo>
                  <a:lnTo>
                    <a:pt x="20129" y="1383576"/>
                  </a:lnTo>
                  <a:lnTo>
                    <a:pt x="20129" y="1385811"/>
                  </a:lnTo>
                  <a:lnTo>
                    <a:pt x="22415" y="1385811"/>
                  </a:lnTo>
                  <a:lnTo>
                    <a:pt x="24574" y="1387970"/>
                  </a:lnTo>
                  <a:lnTo>
                    <a:pt x="24574" y="1379093"/>
                  </a:lnTo>
                  <a:lnTo>
                    <a:pt x="26860" y="1379093"/>
                  </a:lnTo>
                  <a:lnTo>
                    <a:pt x="29146" y="1379093"/>
                  </a:lnTo>
                  <a:lnTo>
                    <a:pt x="31216" y="1376934"/>
                  </a:lnTo>
                  <a:lnTo>
                    <a:pt x="33591" y="1376845"/>
                  </a:lnTo>
                  <a:lnTo>
                    <a:pt x="33591" y="1370126"/>
                  </a:lnTo>
                  <a:close/>
                </a:path>
                <a:path w="197484" h="8594090">
                  <a:moveTo>
                    <a:pt x="33591" y="1300607"/>
                  </a:moveTo>
                  <a:lnTo>
                    <a:pt x="31305" y="1296123"/>
                  </a:lnTo>
                  <a:lnTo>
                    <a:pt x="29146" y="1293876"/>
                  </a:lnTo>
                  <a:lnTo>
                    <a:pt x="20129" y="1287145"/>
                  </a:lnTo>
                  <a:lnTo>
                    <a:pt x="20129" y="1284909"/>
                  </a:lnTo>
                  <a:lnTo>
                    <a:pt x="17970" y="1289392"/>
                  </a:lnTo>
                  <a:lnTo>
                    <a:pt x="20129" y="1289392"/>
                  </a:lnTo>
                  <a:lnTo>
                    <a:pt x="26860" y="1296123"/>
                  </a:lnTo>
                  <a:lnTo>
                    <a:pt x="26860" y="1298359"/>
                  </a:lnTo>
                  <a:lnTo>
                    <a:pt x="24574" y="1300607"/>
                  </a:lnTo>
                  <a:lnTo>
                    <a:pt x="22415" y="1300607"/>
                  </a:lnTo>
                  <a:lnTo>
                    <a:pt x="22415" y="1302842"/>
                  </a:lnTo>
                  <a:lnTo>
                    <a:pt x="20129" y="1302842"/>
                  </a:lnTo>
                  <a:lnTo>
                    <a:pt x="20129" y="1309573"/>
                  </a:lnTo>
                  <a:lnTo>
                    <a:pt x="22415" y="1316304"/>
                  </a:lnTo>
                  <a:lnTo>
                    <a:pt x="17970" y="1320787"/>
                  </a:lnTo>
                  <a:lnTo>
                    <a:pt x="17970" y="1325270"/>
                  </a:lnTo>
                  <a:lnTo>
                    <a:pt x="15684" y="1329753"/>
                  </a:lnTo>
                  <a:lnTo>
                    <a:pt x="17970" y="1334236"/>
                  </a:lnTo>
                  <a:lnTo>
                    <a:pt x="22415" y="1336484"/>
                  </a:lnTo>
                  <a:lnTo>
                    <a:pt x="24041" y="1337576"/>
                  </a:lnTo>
                  <a:lnTo>
                    <a:pt x="24574" y="1336484"/>
                  </a:lnTo>
                  <a:lnTo>
                    <a:pt x="26860" y="1333119"/>
                  </a:lnTo>
                  <a:lnTo>
                    <a:pt x="29146" y="1329753"/>
                  </a:lnTo>
                  <a:lnTo>
                    <a:pt x="31305" y="1325270"/>
                  </a:lnTo>
                  <a:lnTo>
                    <a:pt x="33591" y="1323035"/>
                  </a:lnTo>
                  <a:lnTo>
                    <a:pt x="33591" y="1300607"/>
                  </a:lnTo>
                  <a:close/>
                </a:path>
                <a:path w="197484" h="8594090">
                  <a:moveTo>
                    <a:pt x="33591" y="1163815"/>
                  </a:moveTo>
                  <a:lnTo>
                    <a:pt x="31216" y="1163726"/>
                  </a:lnTo>
                  <a:lnTo>
                    <a:pt x="29146" y="1161580"/>
                  </a:lnTo>
                  <a:lnTo>
                    <a:pt x="26860" y="1160449"/>
                  </a:lnTo>
                  <a:lnTo>
                    <a:pt x="27876" y="1166406"/>
                  </a:lnTo>
                  <a:lnTo>
                    <a:pt x="31305" y="1172794"/>
                  </a:lnTo>
                  <a:lnTo>
                    <a:pt x="31305" y="1179512"/>
                  </a:lnTo>
                  <a:lnTo>
                    <a:pt x="26860" y="1183995"/>
                  </a:lnTo>
                  <a:lnTo>
                    <a:pt x="24574" y="1183995"/>
                  </a:lnTo>
                  <a:lnTo>
                    <a:pt x="22415" y="1186243"/>
                  </a:lnTo>
                  <a:lnTo>
                    <a:pt x="20129" y="1186243"/>
                  </a:lnTo>
                  <a:lnTo>
                    <a:pt x="20129" y="1190726"/>
                  </a:lnTo>
                  <a:lnTo>
                    <a:pt x="20891" y="1196124"/>
                  </a:lnTo>
                  <a:lnTo>
                    <a:pt x="21018" y="1201940"/>
                  </a:lnTo>
                  <a:lnTo>
                    <a:pt x="22415" y="1207757"/>
                  </a:lnTo>
                  <a:lnTo>
                    <a:pt x="26860" y="1213154"/>
                  </a:lnTo>
                  <a:lnTo>
                    <a:pt x="29146" y="1217637"/>
                  </a:lnTo>
                  <a:lnTo>
                    <a:pt x="29146" y="1222121"/>
                  </a:lnTo>
                  <a:lnTo>
                    <a:pt x="24574" y="1231087"/>
                  </a:lnTo>
                  <a:lnTo>
                    <a:pt x="24574" y="1233335"/>
                  </a:lnTo>
                  <a:lnTo>
                    <a:pt x="22415" y="1237818"/>
                  </a:lnTo>
                  <a:lnTo>
                    <a:pt x="20129" y="1240066"/>
                  </a:lnTo>
                  <a:lnTo>
                    <a:pt x="22415" y="1244549"/>
                  </a:lnTo>
                  <a:lnTo>
                    <a:pt x="22415" y="1249032"/>
                  </a:lnTo>
                  <a:lnTo>
                    <a:pt x="24574" y="1249032"/>
                  </a:lnTo>
                  <a:lnTo>
                    <a:pt x="24574" y="1251267"/>
                  </a:lnTo>
                  <a:lnTo>
                    <a:pt x="26860" y="1253515"/>
                  </a:lnTo>
                  <a:lnTo>
                    <a:pt x="26860" y="1255763"/>
                  </a:lnTo>
                  <a:lnTo>
                    <a:pt x="24574" y="1257998"/>
                  </a:lnTo>
                  <a:lnTo>
                    <a:pt x="24574" y="1260246"/>
                  </a:lnTo>
                  <a:lnTo>
                    <a:pt x="22415" y="1264729"/>
                  </a:lnTo>
                  <a:lnTo>
                    <a:pt x="22415" y="1273695"/>
                  </a:lnTo>
                  <a:lnTo>
                    <a:pt x="20129" y="1278178"/>
                  </a:lnTo>
                  <a:lnTo>
                    <a:pt x="20129" y="1284909"/>
                  </a:lnTo>
                  <a:lnTo>
                    <a:pt x="26860" y="1282204"/>
                  </a:lnTo>
                  <a:lnTo>
                    <a:pt x="31305" y="1280426"/>
                  </a:lnTo>
                  <a:lnTo>
                    <a:pt x="31305" y="1271460"/>
                  </a:lnTo>
                  <a:lnTo>
                    <a:pt x="33591" y="1264729"/>
                  </a:lnTo>
                  <a:lnTo>
                    <a:pt x="29146" y="1257998"/>
                  </a:lnTo>
                  <a:lnTo>
                    <a:pt x="29146" y="1251267"/>
                  </a:lnTo>
                  <a:lnTo>
                    <a:pt x="31305" y="1249032"/>
                  </a:lnTo>
                  <a:lnTo>
                    <a:pt x="33591" y="1244549"/>
                  </a:lnTo>
                  <a:lnTo>
                    <a:pt x="33591" y="1242301"/>
                  </a:lnTo>
                  <a:lnTo>
                    <a:pt x="31305" y="1237818"/>
                  </a:lnTo>
                  <a:lnTo>
                    <a:pt x="29146" y="1235570"/>
                  </a:lnTo>
                  <a:lnTo>
                    <a:pt x="31305" y="1233335"/>
                  </a:lnTo>
                  <a:lnTo>
                    <a:pt x="31305" y="1231087"/>
                  </a:lnTo>
                  <a:lnTo>
                    <a:pt x="33591" y="1226604"/>
                  </a:lnTo>
                  <a:lnTo>
                    <a:pt x="33591" y="1222121"/>
                  </a:lnTo>
                  <a:lnTo>
                    <a:pt x="29146" y="1213154"/>
                  </a:lnTo>
                  <a:lnTo>
                    <a:pt x="29146" y="1188478"/>
                  </a:lnTo>
                  <a:lnTo>
                    <a:pt x="31305" y="1181760"/>
                  </a:lnTo>
                  <a:lnTo>
                    <a:pt x="33591" y="1177277"/>
                  </a:lnTo>
                  <a:lnTo>
                    <a:pt x="33591" y="1163815"/>
                  </a:lnTo>
                  <a:close/>
                </a:path>
                <a:path w="197484" h="8594090">
                  <a:moveTo>
                    <a:pt x="33591" y="1130185"/>
                  </a:moveTo>
                  <a:lnTo>
                    <a:pt x="31343" y="1127975"/>
                  </a:lnTo>
                  <a:lnTo>
                    <a:pt x="29146" y="1130185"/>
                  </a:lnTo>
                  <a:lnTo>
                    <a:pt x="29146" y="1132420"/>
                  </a:lnTo>
                  <a:lnTo>
                    <a:pt x="31305" y="1132420"/>
                  </a:lnTo>
                  <a:lnTo>
                    <a:pt x="31305" y="1130185"/>
                  </a:lnTo>
                  <a:lnTo>
                    <a:pt x="33591" y="1130185"/>
                  </a:lnTo>
                  <a:close/>
                </a:path>
                <a:path w="197484" h="8594090">
                  <a:moveTo>
                    <a:pt x="35877" y="1116723"/>
                  </a:moveTo>
                  <a:lnTo>
                    <a:pt x="31305" y="1121206"/>
                  </a:lnTo>
                  <a:lnTo>
                    <a:pt x="31305" y="1127937"/>
                  </a:lnTo>
                  <a:lnTo>
                    <a:pt x="35877" y="1123454"/>
                  </a:lnTo>
                  <a:lnTo>
                    <a:pt x="35877" y="1116723"/>
                  </a:lnTo>
                  <a:close/>
                </a:path>
                <a:path w="197484" h="8594090">
                  <a:moveTo>
                    <a:pt x="35877" y="1071880"/>
                  </a:moveTo>
                  <a:lnTo>
                    <a:pt x="26860" y="1071880"/>
                  </a:lnTo>
                  <a:lnTo>
                    <a:pt x="24574" y="1076363"/>
                  </a:lnTo>
                  <a:lnTo>
                    <a:pt x="33591" y="1085329"/>
                  </a:lnTo>
                  <a:lnTo>
                    <a:pt x="33591" y="1083094"/>
                  </a:lnTo>
                  <a:lnTo>
                    <a:pt x="35877" y="1078611"/>
                  </a:lnTo>
                  <a:lnTo>
                    <a:pt x="35877" y="1071880"/>
                  </a:lnTo>
                  <a:close/>
                </a:path>
                <a:path w="197484" h="8594090">
                  <a:moveTo>
                    <a:pt x="38036" y="1305090"/>
                  </a:moveTo>
                  <a:lnTo>
                    <a:pt x="35877" y="1305090"/>
                  </a:lnTo>
                  <a:lnTo>
                    <a:pt x="38036" y="1307338"/>
                  </a:lnTo>
                  <a:lnTo>
                    <a:pt x="38036" y="1305090"/>
                  </a:lnTo>
                  <a:close/>
                </a:path>
                <a:path w="197484" h="8594090">
                  <a:moveTo>
                    <a:pt x="38036" y="1139151"/>
                  </a:moveTo>
                  <a:lnTo>
                    <a:pt x="37134" y="1137805"/>
                  </a:lnTo>
                  <a:lnTo>
                    <a:pt x="31305" y="1143635"/>
                  </a:lnTo>
                  <a:lnTo>
                    <a:pt x="31305" y="1145882"/>
                  </a:lnTo>
                  <a:lnTo>
                    <a:pt x="29146" y="1145882"/>
                  </a:lnTo>
                  <a:lnTo>
                    <a:pt x="29146" y="1148118"/>
                  </a:lnTo>
                  <a:lnTo>
                    <a:pt x="31343" y="1148092"/>
                  </a:lnTo>
                  <a:lnTo>
                    <a:pt x="38036" y="1143635"/>
                  </a:lnTo>
                  <a:lnTo>
                    <a:pt x="38036" y="1139151"/>
                  </a:lnTo>
                  <a:close/>
                </a:path>
                <a:path w="197484" h="8594090">
                  <a:moveTo>
                    <a:pt x="38036" y="1132420"/>
                  </a:moveTo>
                  <a:lnTo>
                    <a:pt x="35839" y="1132395"/>
                  </a:lnTo>
                  <a:lnTo>
                    <a:pt x="33591" y="1130185"/>
                  </a:lnTo>
                  <a:lnTo>
                    <a:pt x="33591" y="1132420"/>
                  </a:lnTo>
                  <a:lnTo>
                    <a:pt x="37134" y="1137805"/>
                  </a:lnTo>
                  <a:lnTo>
                    <a:pt x="38036" y="1136904"/>
                  </a:lnTo>
                  <a:lnTo>
                    <a:pt x="38036" y="1132420"/>
                  </a:lnTo>
                  <a:close/>
                </a:path>
                <a:path w="197484" h="8594090">
                  <a:moveTo>
                    <a:pt x="38036" y="1114488"/>
                  </a:moveTo>
                  <a:lnTo>
                    <a:pt x="35877" y="1110005"/>
                  </a:lnTo>
                  <a:lnTo>
                    <a:pt x="33591" y="1101026"/>
                  </a:lnTo>
                  <a:lnTo>
                    <a:pt x="33591" y="1098791"/>
                  </a:lnTo>
                  <a:lnTo>
                    <a:pt x="31305" y="1101026"/>
                  </a:lnTo>
                  <a:lnTo>
                    <a:pt x="31305" y="1110005"/>
                  </a:lnTo>
                  <a:lnTo>
                    <a:pt x="35839" y="1116672"/>
                  </a:lnTo>
                  <a:lnTo>
                    <a:pt x="38036" y="1114488"/>
                  </a:lnTo>
                  <a:close/>
                </a:path>
                <a:path w="197484" h="8594090">
                  <a:moveTo>
                    <a:pt x="38036" y="1051699"/>
                  </a:moveTo>
                  <a:lnTo>
                    <a:pt x="33591" y="1047216"/>
                  </a:lnTo>
                  <a:lnTo>
                    <a:pt x="32639" y="1046734"/>
                  </a:lnTo>
                  <a:lnTo>
                    <a:pt x="36283" y="1057579"/>
                  </a:lnTo>
                  <a:lnTo>
                    <a:pt x="38036" y="1053934"/>
                  </a:lnTo>
                  <a:lnTo>
                    <a:pt x="38036" y="1051699"/>
                  </a:lnTo>
                  <a:close/>
                </a:path>
                <a:path w="197484" h="8594090">
                  <a:moveTo>
                    <a:pt x="40246" y="2699867"/>
                  </a:moveTo>
                  <a:lnTo>
                    <a:pt x="35763" y="2699867"/>
                  </a:lnTo>
                  <a:lnTo>
                    <a:pt x="35763" y="2704363"/>
                  </a:lnTo>
                  <a:lnTo>
                    <a:pt x="40246" y="2699867"/>
                  </a:lnTo>
                  <a:close/>
                </a:path>
                <a:path w="197484" h="8594090">
                  <a:moveTo>
                    <a:pt x="40322" y="1094308"/>
                  </a:moveTo>
                  <a:lnTo>
                    <a:pt x="35877" y="1087577"/>
                  </a:lnTo>
                  <a:lnTo>
                    <a:pt x="33591" y="1085329"/>
                  </a:lnTo>
                  <a:lnTo>
                    <a:pt x="33591" y="1098791"/>
                  </a:lnTo>
                  <a:lnTo>
                    <a:pt x="38036" y="1096543"/>
                  </a:lnTo>
                  <a:lnTo>
                    <a:pt x="40322" y="1094308"/>
                  </a:lnTo>
                  <a:close/>
                </a:path>
                <a:path w="197484" h="8594090">
                  <a:moveTo>
                    <a:pt x="40322" y="1069632"/>
                  </a:moveTo>
                  <a:lnTo>
                    <a:pt x="36283" y="1057579"/>
                  </a:lnTo>
                  <a:lnTo>
                    <a:pt x="35877" y="1058430"/>
                  </a:lnTo>
                  <a:lnTo>
                    <a:pt x="35877" y="1062913"/>
                  </a:lnTo>
                  <a:lnTo>
                    <a:pt x="33591" y="1067396"/>
                  </a:lnTo>
                  <a:lnTo>
                    <a:pt x="35839" y="1071816"/>
                  </a:lnTo>
                  <a:lnTo>
                    <a:pt x="40322" y="1071880"/>
                  </a:lnTo>
                  <a:lnTo>
                    <a:pt x="40322" y="1069632"/>
                  </a:lnTo>
                  <a:close/>
                </a:path>
                <a:path w="197484" h="8594090">
                  <a:moveTo>
                    <a:pt x="40322" y="856602"/>
                  </a:moveTo>
                  <a:lnTo>
                    <a:pt x="34696" y="850988"/>
                  </a:lnTo>
                  <a:lnTo>
                    <a:pt x="33591" y="854367"/>
                  </a:lnTo>
                  <a:lnTo>
                    <a:pt x="33591" y="856602"/>
                  </a:lnTo>
                  <a:lnTo>
                    <a:pt x="40322" y="858850"/>
                  </a:lnTo>
                  <a:lnTo>
                    <a:pt x="40322" y="856602"/>
                  </a:lnTo>
                  <a:close/>
                </a:path>
                <a:path w="197484" h="8594090">
                  <a:moveTo>
                    <a:pt x="42481" y="964488"/>
                  </a:moveTo>
                  <a:lnTo>
                    <a:pt x="41973" y="961440"/>
                  </a:lnTo>
                  <a:lnTo>
                    <a:pt x="41325" y="958138"/>
                  </a:lnTo>
                  <a:lnTo>
                    <a:pt x="38036" y="959764"/>
                  </a:lnTo>
                  <a:lnTo>
                    <a:pt x="38036" y="964247"/>
                  </a:lnTo>
                  <a:lnTo>
                    <a:pt x="35877" y="968730"/>
                  </a:lnTo>
                  <a:lnTo>
                    <a:pt x="35877" y="973213"/>
                  </a:lnTo>
                  <a:lnTo>
                    <a:pt x="38036" y="973213"/>
                  </a:lnTo>
                  <a:lnTo>
                    <a:pt x="42481" y="964488"/>
                  </a:lnTo>
                  <a:close/>
                </a:path>
                <a:path w="197484" h="8594090">
                  <a:moveTo>
                    <a:pt x="42494" y="3372599"/>
                  </a:moveTo>
                  <a:lnTo>
                    <a:pt x="40246" y="3370351"/>
                  </a:lnTo>
                  <a:lnTo>
                    <a:pt x="38011" y="3365868"/>
                  </a:lnTo>
                  <a:lnTo>
                    <a:pt x="35763" y="3359150"/>
                  </a:lnTo>
                  <a:lnTo>
                    <a:pt x="35763" y="3356902"/>
                  </a:lnTo>
                  <a:lnTo>
                    <a:pt x="35763" y="3352419"/>
                  </a:lnTo>
                  <a:lnTo>
                    <a:pt x="33528" y="3359150"/>
                  </a:lnTo>
                  <a:lnTo>
                    <a:pt x="31280" y="3363633"/>
                  </a:lnTo>
                  <a:lnTo>
                    <a:pt x="35763" y="3365868"/>
                  </a:lnTo>
                  <a:lnTo>
                    <a:pt x="38011" y="3370351"/>
                  </a:lnTo>
                  <a:lnTo>
                    <a:pt x="38011" y="3377082"/>
                  </a:lnTo>
                  <a:lnTo>
                    <a:pt x="35763" y="3377082"/>
                  </a:lnTo>
                  <a:lnTo>
                    <a:pt x="38011" y="3379330"/>
                  </a:lnTo>
                  <a:lnTo>
                    <a:pt x="38011" y="3381565"/>
                  </a:lnTo>
                  <a:lnTo>
                    <a:pt x="40246" y="3381565"/>
                  </a:lnTo>
                  <a:lnTo>
                    <a:pt x="42494" y="3379330"/>
                  </a:lnTo>
                  <a:lnTo>
                    <a:pt x="42494" y="3372599"/>
                  </a:lnTo>
                  <a:close/>
                </a:path>
                <a:path w="197484" h="8594090">
                  <a:moveTo>
                    <a:pt x="44729" y="2612415"/>
                  </a:moveTo>
                  <a:lnTo>
                    <a:pt x="42494" y="2612415"/>
                  </a:lnTo>
                  <a:lnTo>
                    <a:pt x="44729" y="2614663"/>
                  </a:lnTo>
                  <a:lnTo>
                    <a:pt x="44729" y="2612415"/>
                  </a:lnTo>
                  <a:close/>
                </a:path>
                <a:path w="197484" h="8594090">
                  <a:moveTo>
                    <a:pt x="44767" y="986663"/>
                  </a:moveTo>
                  <a:lnTo>
                    <a:pt x="44615" y="983411"/>
                  </a:lnTo>
                  <a:lnTo>
                    <a:pt x="42608" y="984427"/>
                  </a:lnTo>
                  <a:lnTo>
                    <a:pt x="40322" y="984427"/>
                  </a:lnTo>
                  <a:lnTo>
                    <a:pt x="38036" y="986663"/>
                  </a:lnTo>
                  <a:lnTo>
                    <a:pt x="35877" y="986663"/>
                  </a:lnTo>
                  <a:lnTo>
                    <a:pt x="35877" y="988910"/>
                  </a:lnTo>
                  <a:lnTo>
                    <a:pt x="33591" y="993394"/>
                  </a:lnTo>
                  <a:lnTo>
                    <a:pt x="29146" y="997877"/>
                  </a:lnTo>
                  <a:lnTo>
                    <a:pt x="26860" y="1002360"/>
                  </a:lnTo>
                  <a:lnTo>
                    <a:pt x="29146" y="1006843"/>
                  </a:lnTo>
                  <a:lnTo>
                    <a:pt x="30416" y="1013574"/>
                  </a:lnTo>
                  <a:lnTo>
                    <a:pt x="30797" y="1020305"/>
                  </a:lnTo>
                  <a:lnTo>
                    <a:pt x="30416" y="1027036"/>
                  </a:lnTo>
                  <a:lnTo>
                    <a:pt x="29146" y="1033754"/>
                  </a:lnTo>
                  <a:lnTo>
                    <a:pt x="26860" y="1040485"/>
                  </a:lnTo>
                  <a:lnTo>
                    <a:pt x="29146" y="1044968"/>
                  </a:lnTo>
                  <a:lnTo>
                    <a:pt x="30797" y="1045806"/>
                  </a:lnTo>
                  <a:lnTo>
                    <a:pt x="31305" y="1046060"/>
                  </a:lnTo>
                  <a:lnTo>
                    <a:pt x="32639" y="1046734"/>
                  </a:lnTo>
                  <a:lnTo>
                    <a:pt x="31305" y="1042733"/>
                  </a:lnTo>
                  <a:lnTo>
                    <a:pt x="31686" y="1036002"/>
                  </a:lnTo>
                  <a:lnTo>
                    <a:pt x="33210" y="1022540"/>
                  </a:lnTo>
                  <a:lnTo>
                    <a:pt x="33591" y="1015822"/>
                  </a:lnTo>
                  <a:lnTo>
                    <a:pt x="35877" y="1015822"/>
                  </a:lnTo>
                  <a:lnTo>
                    <a:pt x="35877" y="1013574"/>
                  </a:lnTo>
                  <a:lnTo>
                    <a:pt x="38036" y="1013574"/>
                  </a:lnTo>
                  <a:lnTo>
                    <a:pt x="40322" y="1013574"/>
                  </a:lnTo>
                  <a:lnTo>
                    <a:pt x="40322" y="1011339"/>
                  </a:lnTo>
                  <a:lnTo>
                    <a:pt x="38036" y="1006843"/>
                  </a:lnTo>
                  <a:lnTo>
                    <a:pt x="42608" y="997877"/>
                  </a:lnTo>
                  <a:lnTo>
                    <a:pt x="44767" y="995641"/>
                  </a:lnTo>
                  <a:lnTo>
                    <a:pt x="44767" y="986663"/>
                  </a:lnTo>
                  <a:close/>
                </a:path>
                <a:path w="197484" h="8594090">
                  <a:moveTo>
                    <a:pt x="47053" y="944067"/>
                  </a:moveTo>
                  <a:lnTo>
                    <a:pt x="44894" y="941946"/>
                  </a:lnTo>
                  <a:lnTo>
                    <a:pt x="42481" y="941882"/>
                  </a:lnTo>
                  <a:lnTo>
                    <a:pt x="40322" y="944067"/>
                  </a:lnTo>
                  <a:lnTo>
                    <a:pt x="35877" y="946302"/>
                  </a:lnTo>
                  <a:lnTo>
                    <a:pt x="38036" y="950785"/>
                  </a:lnTo>
                  <a:lnTo>
                    <a:pt x="40322" y="953033"/>
                  </a:lnTo>
                  <a:lnTo>
                    <a:pt x="41325" y="958138"/>
                  </a:lnTo>
                  <a:lnTo>
                    <a:pt x="42608" y="957516"/>
                  </a:lnTo>
                  <a:lnTo>
                    <a:pt x="47053" y="953033"/>
                  </a:lnTo>
                  <a:lnTo>
                    <a:pt x="47053" y="944067"/>
                  </a:lnTo>
                  <a:close/>
                </a:path>
                <a:path w="197484" h="8594090">
                  <a:moveTo>
                    <a:pt x="47053" y="914908"/>
                  </a:moveTo>
                  <a:lnTo>
                    <a:pt x="44767" y="910424"/>
                  </a:lnTo>
                  <a:lnTo>
                    <a:pt x="42608" y="908177"/>
                  </a:lnTo>
                  <a:lnTo>
                    <a:pt x="42608" y="901458"/>
                  </a:lnTo>
                  <a:lnTo>
                    <a:pt x="38036" y="899210"/>
                  </a:lnTo>
                  <a:lnTo>
                    <a:pt x="33591" y="894727"/>
                  </a:lnTo>
                  <a:lnTo>
                    <a:pt x="31305" y="893572"/>
                  </a:lnTo>
                  <a:lnTo>
                    <a:pt x="31305" y="896975"/>
                  </a:lnTo>
                  <a:lnTo>
                    <a:pt x="33591" y="901458"/>
                  </a:lnTo>
                  <a:lnTo>
                    <a:pt x="35877" y="908177"/>
                  </a:lnTo>
                  <a:lnTo>
                    <a:pt x="38036" y="910424"/>
                  </a:lnTo>
                  <a:lnTo>
                    <a:pt x="35877" y="914908"/>
                  </a:lnTo>
                  <a:lnTo>
                    <a:pt x="22415" y="914908"/>
                  </a:lnTo>
                  <a:lnTo>
                    <a:pt x="20129" y="917155"/>
                  </a:lnTo>
                  <a:lnTo>
                    <a:pt x="20129" y="930605"/>
                  </a:lnTo>
                  <a:lnTo>
                    <a:pt x="38036" y="939571"/>
                  </a:lnTo>
                  <a:lnTo>
                    <a:pt x="40322" y="941819"/>
                  </a:lnTo>
                  <a:lnTo>
                    <a:pt x="42608" y="941755"/>
                  </a:lnTo>
                  <a:lnTo>
                    <a:pt x="44767" y="939571"/>
                  </a:lnTo>
                  <a:lnTo>
                    <a:pt x="44767" y="926122"/>
                  </a:lnTo>
                  <a:lnTo>
                    <a:pt x="47053" y="921639"/>
                  </a:lnTo>
                  <a:lnTo>
                    <a:pt x="47053" y="914908"/>
                  </a:lnTo>
                  <a:close/>
                </a:path>
                <a:path w="197484" h="8594090">
                  <a:moveTo>
                    <a:pt x="47053" y="863333"/>
                  </a:moveTo>
                  <a:lnTo>
                    <a:pt x="42608" y="861098"/>
                  </a:lnTo>
                  <a:lnTo>
                    <a:pt x="42608" y="858850"/>
                  </a:lnTo>
                  <a:lnTo>
                    <a:pt x="40322" y="858850"/>
                  </a:lnTo>
                  <a:lnTo>
                    <a:pt x="40322" y="861098"/>
                  </a:lnTo>
                  <a:lnTo>
                    <a:pt x="38036" y="863333"/>
                  </a:lnTo>
                  <a:lnTo>
                    <a:pt x="38036" y="865581"/>
                  </a:lnTo>
                  <a:lnTo>
                    <a:pt x="33210" y="865708"/>
                  </a:lnTo>
                  <a:lnTo>
                    <a:pt x="26860" y="867816"/>
                  </a:lnTo>
                  <a:lnTo>
                    <a:pt x="24574" y="872299"/>
                  </a:lnTo>
                  <a:lnTo>
                    <a:pt x="24574" y="883513"/>
                  </a:lnTo>
                  <a:lnTo>
                    <a:pt x="26860" y="887996"/>
                  </a:lnTo>
                  <a:lnTo>
                    <a:pt x="26860" y="885761"/>
                  </a:lnTo>
                  <a:lnTo>
                    <a:pt x="29146" y="885761"/>
                  </a:lnTo>
                  <a:lnTo>
                    <a:pt x="31305" y="890244"/>
                  </a:lnTo>
                  <a:lnTo>
                    <a:pt x="31305" y="893483"/>
                  </a:lnTo>
                  <a:lnTo>
                    <a:pt x="36385" y="890562"/>
                  </a:lnTo>
                  <a:lnTo>
                    <a:pt x="41465" y="884923"/>
                  </a:lnTo>
                  <a:lnTo>
                    <a:pt x="44894" y="878014"/>
                  </a:lnTo>
                  <a:lnTo>
                    <a:pt x="47053" y="870064"/>
                  </a:lnTo>
                  <a:lnTo>
                    <a:pt x="47053" y="863333"/>
                  </a:lnTo>
                  <a:close/>
                </a:path>
                <a:path w="197484" h="8594090">
                  <a:moveTo>
                    <a:pt x="49339" y="1654911"/>
                  </a:moveTo>
                  <a:lnTo>
                    <a:pt x="47053" y="1652663"/>
                  </a:lnTo>
                  <a:lnTo>
                    <a:pt x="44767" y="1648180"/>
                  </a:lnTo>
                  <a:lnTo>
                    <a:pt x="44767" y="1632483"/>
                  </a:lnTo>
                  <a:lnTo>
                    <a:pt x="42608" y="1630235"/>
                  </a:lnTo>
                  <a:lnTo>
                    <a:pt x="42608" y="1621269"/>
                  </a:lnTo>
                  <a:lnTo>
                    <a:pt x="40322" y="1619034"/>
                  </a:lnTo>
                  <a:lnTo>
                    <a:pt x="40322" y="1614538"/>
                  </a:lnTo>
                  <a:lnTo>
                    <a:pt x="42481" y="1612430"/>
                  </a:lnTo>
                  <a:lnTo>
                    <a:pt x="44767" y="1612303"/>
                  </a:lnTo>
                  <a:lnTo>
                    <a:pt x="47053" y="1610055"/>
                  </a:lnTo>
                  <a:lnTo>
                    <a:pt x="47053" y="1603336"/>
                  </a:lnTo>
                  <a:lnTo>
                    <a:pt x="44767" y="1598841"/>
                  </a:lnTo>
                  <a:lnTo>
                    <a:pt x="47053" y="1596605"/>
                  </a:lnTo>
                  <a:lnTo>
                    <a:pt x="47053" y="1585391"/>
                  </a:lnTo>
                  <a:lnTo>
                    <a:pt x="44767" y="1580908"/>
                  </a:lnTo>
                  <a:lnTo>
                    <a:pt x="42481" y="1574177"/>
                  </a:lnTo>
                  <a:lnTo>
                    <a:pt x="40449" y="1560728"/>
                  </a:lnTo>
                  <a:lnTo>
                    <a:pt x="38036" y="1553997"/>
                  </a:lnTo>
                  <a:lnTo>
                    <a:pt x="35877" y="1549514"/>
                  </a:lnTo>
                  <a:lnTo>
                    <a:pt x="35877" y="1545031"/>
                  </a:lnTo>
                  <a:lnTo>
                    <a:pt x="40322" y="1542783"/>
                  </a:lnTo>
                  <a:lnTo>
                    <a:pt x="44767" y="1540548"/>
                  </a:lnTo>
                  <a:lnTo>
                    <a:pt x="44767" y="1538300"/>
                  </a:lnTo>
                  <a:lnTo>
                    <a:pt x="42608" y="1533817"/>
                  </a:lnTo>
                  <a:lnTo>
                    <a:pt x="40322" y="1531569"/>
                  </a:lnTo>
                  <a:lnTo>
                    <a:pt x="40322" y="1527086"/>
                  </a:lnTo>
                  <a:lnTo>
                    <a:pt x="42608" y="1522603"/>
                  </a:lnTo>
                  <a:lnTo>
                    <a:pt x="42608" y="1511388"/>
                  </a:lnTo>
                  <a:lnTo>
                    <a:pt x="40322" y="1509153"/>
                  </a:lnTo>
                  <a:lnTo>
                    <a:pt x="38036" y="1504670"/>
                  </a:lnTo>
                  <a:lnTo>
                    <a:pt x="33591" y="1500174"/>
                  </a:lnTo>
                  <a:lnTo>
                    <a:pt x="33591" y="1589874"/>
                  </a:lnTo>
                  <a:lnTo>
                    <a:pt x="33591" y="1592122"/>
                  </a:lnTo>
                  <a:lnTo>
                    <a:pt x="31305" y="1592122"/>
                  </a:lnTo>
                  <a:lnTo>
                    <a:pt x="31305" y="1663877"/>
                  </a:lnTo>
                  <a:lnTo>
                    <a:pt x="31305" y="1666125"/>
                  </a:lnTo>
                  <a:lnTo>
                    <a:pt x="31305" y="1677327"/>
                  </a:lnTo>
                  <a:lnTo>
                    <a:pt x="31305" y="1681810"/>
                  </a:lnTo>
                  <a:lnTo>
                    <a:pt x="29146" y="1681810"/>
                  </a:lnTo>
                  <a:lnTo>
                    <a:pt x="29146" y="1679575"/>
                  </a:lnTo>
                  <a:lnTo>
                    <a:pt x="31305" y="1677327"/>
                  </a:lnTo>
                  <a:lnTo>
                    <a:pt x="31305" y="1666125"/>
                  </a:lnTo>
                  <a:lnTo>
                    <a:pt x="29146" y="1666125"/>
                  </a:lnTo>
                  <a:lnTo>
                    <a:pt x="29146" y="1663877"/>
                  </a:lnTo>
                  <a:lnTo>
                    <a:pt x="31305" y="1663877"/>
                  </a:lnTo>
                  <a:lnTo>
                    <a:pt x="31305" y="1592122"/>
                  </a:lnTo>
                  <a:lnTo>
                    <a:pt x="33591" y="1589874"/>
                  </a:lnTo>
                  <a:lnTo>
                    <a:pt x="33591" y="1500174"/>
                  </a:lnTo>
                  <a:lnTo>
                    <a:pt x="33591" y="1497939"/>
                  </a:lnTo>
                  <a:lnTo>
                    <a:pt x="31305" y="1497939"/>
                  </a:lnTo>
                  <a:lnTo>
                    <a:pt x="31305" y="1520367"/>
                  </a:lnTo>
                  <a:lnTo>
                    <a:pt x="31305" y="1522603"/>
                  </a:lnTo>
                  <a:lnTo>
                    <a:pt x="31305" y="1533817"/>
                  </a:lnTo>
                  <a:lnTo>
                    <a:pt x="31305" y="1538300"/>
                  </a:lnTo>
                  <a:lnTo>
                    <a:pt x="29146" y="1533817"/>
                  </a:lnTo>
                  <a:lnTo>
                    <a:pt x="31305" y="1533817"/>
                  </a:lnTo>
                  <a:lnTo>
                    <a:pt x="31305" y="1522603"/>
                  </a:lnTo>
                  <a:lnTo>
                    <a:pt x="26860" y="1522603"/>
                  </a:lnTo>
                  <a:lnTo>
                    <a:pt x="26860" y="1520367"/>
                  </a:lnTo>
                  <a:lnTo>
                    <a:pt x="31305" y="1520367"/>
                  </a:lnTo>
                  <a:lnTo>
                    <a:pt x="31305" y="1497939"/>
                  </a:lnTo>
                  <a:lnTo>
                    <a:pt x="28003" y="1497939"/>
                  </a:lnTo>
                  <a:lnTo>
                    <a:pt x="29146" y="1495691"/>
                  </a:lnTo>
                  <a:lnTo>
                    <a:pt x="33591" y="1497939"/>
                  </a:lnTo>
                  <a:lnTo>
                    <a:pt x="33591" y="1493456"/>
                  </a:lnTo>
                  <a:lnTo>
                    <a:pt x="35877" y="1488973"/>
                  </a:lnTo>
                  <a:lnTo>
                    <a:pt x="31305" y="1486725"/>
                  </a:lnTo>
                  <a:lnTo>
                    <a:pt x="31305" y="1479994"/>
                  </a:lnTo>
                  <a:lnTo>
                    <a:pt x="29146" y="1477759"/>
                  </a:lnTo>
                  <a:lnTo>
                    <a:pt x="29146" y="1475511"/>
                  </a:lnTo>
                  <a:lnTo>
                    <a:pt x="26860" y="1475511"/>
                  </a:lnTo>
                  <a:lnTo>
                    <a:pt x="22415" y="1471028"/>
                  </a:lnTo>
                  <a:lnTo>
                    <a:pt x="22415" y="1464297"/>
                  </a:lnTo>
                  <a:lnTo>
                    <a:pt x="24574" y="1463217"/>
                  </a:lnTo>
                  <a:lnTo>
                    <a:pt x="26860" y="1462062"/>
                  </a:lnTo>
                  <a:lnTo>
                    <a:pt x="29146" y="1462062"/>
                  </a:lnTo>
                  <a:lnTo>
                    <a:pt x="29146" y="1459814"/>
                  </a:lnTo>
                  <a:lnTo>
                    <a:pt x="31305" y="1459814"/>
                  </a:lnTo>
                  <a:lnTo>
                    <a:pt x="33591" y="1453095"/>
                  </a:lnTo>
                  <a:lnTo>
                    <a:pt x="33591" y="1444117"/>
                  </a:lnTo>
                  <a:lnTo>
                    <a:pt x="31305" y="1437398"/>
                  </a:lnTo>
                  <a:lnTo>
                    <a:pt x="31305" y="1432902"/>
                  </a:lnTo>
                  <a:lnTo>
                    <a:pt x="35877" y="1428419"/>
                  </a:lnTo>
                  <a:lnTo>
                    <a:pt x="31343" y="1423974"/>
                  </a:lnTo>
                  <a:lnTo>
                    <a:pt x="29146" y="1423936"/>
                  </a:lnTo>
                  <a:lnTo>
                    <a:pt x="29146" y="1421701"/>
                  </a:lnTo>
                  <a:lnTo>
                    <a:pt x="26860" y="1421701"/>
                  </a:lnTo>
                  <a:lnTo>
                    <a:pt x="24574" y="1419453"/>
                  </a:lnTo>
                  <a:lnTo>
                    <a:pt x="24574" y="1417205"/>
                  </a:lnTo>
                  <a:lnTo>
                    <a:pt x="33591" y="1408239"/>
                  </a:lnTo>
                  <a:lnTo>
                    <a:pt x="31305" y="1403756"/>
                  </a:lnTo>
                  <a:lnTo>
                    <a:pt x="31305" y="1399273"/>
                  </a:lnTo>
                  <a:lnTo>
                    <a:pt x="29146" y="1397025"/>
                  </a:lnTo>
                  <a:lnTo>
                    <a:pt x="24574" y="1399273"/>
                  </a:lnTo>
                  <a:lnTo>
                    <a:pt x="20129" y="1399273"/>
                  </a:lnTo>
                  <a:lnTo>
                    <a:pt x="8953" y="1410487"/>
                  </a:lnTo>
                  <a:lnTo>
                    <a:pt x="11239" y="1414970"/>
                  </a:lnTo>
                  <a:lnTo>
                    <a:pt x="22415" y="1414970"/>
                  </a:lnTo>
                  <a:lnTo>
                    <a:pt x="22415" y="1417205"/>
                  </a:lnTo>
                  <a:lnTo>
                    <a:pt x="20129" y="1421701"/>
                  </a:lnTo>
                  <a:lnTo>
                    <a:pt x="13398" y="1428419"/>
                  </a:lnTo>
                  <a:lnTo>
                    <a:pt x="13398" y="1435150"/>
                  </a:lnTo>
                  <a:lnTo>
                    <a:pt x="11239" y="1437398"/>
                  </a:lnTo>
                  <a:lnTo>
                    <a:pt x="8953" y="1441881"/>
                  </a:lnTo>
                  <a:lnTo>
                    <a:pt x="6667" y="1444117"/>
                  </a:lnTo>
                  <a:lnTo>
                    <a:pt x="6667" y="1446364"/>
                  </a:lnTo>
                  <a:lnTo>
                    <a:pt x="8953" y="1448600"/>
                  </a:lnTo>
                  <a:lnTo>
                    <a:pt x="13398" y="1455331"/>
                  </a:lnTo>
                  <a:lnTo>
                    <a:pt x="13398" y="1459814"/>
                  </a:lnTo>
                  <a:lnTo>
                    <a:pt x="8953" y="1466545"/>
                  </a:lnTo>
                  <a:lnTo>
                    <a:pt x="4508" y="1468793"/>
                  </a:lnTo>
                  <a:lnTo>
                    <a:pt x="4508" y="1471028"/>
                  </a:lnTo>
                  <a:lnTo>
                    <a:pt x="6667" y="1475511"/>
                  </a:lnTo>
                  <a:lnTo>
                    <a:pt x="8953" y="1482242"/>
                  </a:lnTo>
                  <a:lnTo>
                    <a:pt x="11239" y="1486725"/>
                  </a:lnTo>
                  <a:lnTo>
                    <a:pt x="13398" y="1493456"/>
                  </a:lnTo>
                  <a:lnTo>
                    <a:pt x="13398" y="1497939"/>
                  </a:lnTo>
                  <a:lnTo>
                    <a:pt x="11239" y="1500174"/>
                  </a:lnTo>
                  <a:lnTo>
                    <a:pt x="6667" y="1502422"/>
                  </a:lnTo>
                  <a:lnTo>
                    <a:pt x="4508" y="1506905"/>
                  </a:lnTo>
                  <a:lnTo>
                    <a:pt x="6667" y="1511388"/>
                  </a:lnTo>
                  <a:lnTo>
                    <a:pt x="8953" y="1513636"/>
                  </a:lnTo>
                  <a:lnTo>
                    <a:pt x="8953" y="1518119"/>
                  </a:lnTo>
                  <a:lnTo>
                    <a:pt x="11239" y="1520367"/>
                  </a:lnTo>
                  <a:lnTo>
                    <a:pt x="15684" y="1520367"/>
                  </a:lnTo>
                  <a:lnTo>
                    <a:pt x="15684" y="1524850"/>
                  </a:lnTo>
                  <a:lnTo>
                    <a:pt x="12382" y="1531607"/>
                  </a:lnTo>
                  <a:lnTo>
                    <a:pt x="9842" y="1538579"/>
                  </a:lnTo>
                  <a:lnTo>
                    <a:pt x="8445" y="1545971"/>
                  </a:lnTo>
                  <a:lnTo>
                    <a:pt x="8953" y="1553997"/>
                  </a:lnTo>
                  <a:lnTo>
                    <a:pt x="8953" y="1556245"/>
                  </a:lnTo>
                  <a:lnTo>
                    <a:pt x="6667" y="1556245"/>
                  </a:lnTo>
                  <a:lnTo>
                    <a:pt x="6667" y="1558480"/>
                  </a:lnTo>
                  <a:lnTo>
                    <a:pt x="4508" y="1565211"/>
                  </a:lnTo>
                  <a:lnTo>
                    <a:pt x="4508" y="1567459"/>
                  </a:lnTo>
                  <a:lnTo>
                    <a:pt x="8953" y="1571891"/>
                  </a:lnTo>
                  <a:lnTo>
                    <a:pt x="11239" y="1574177"/>
                  </a:lnTo>
                  <a:lnTo>
                    <a:pt x="11239" y="1583143"/>
                  </a:lnTo>
                  <a:lnTo>
                    <a:pt x="8953" y="1587639"/>
                  </a:lnTo>
                  <a:lnTo>
                    <a:pt x="8953" y="1589874"/>
                  </a:lnTo>
                  <a:lnTo>
                    <a:pt x="6667" y="1594358"/>
                  </a:lnTo>
                  <a:lnTo>
                    <a:pt x="6667" y="1598841"/>
                  </a:lnTo>
                  <a:lnTo>
                    <a:pt x="8953" y="1603336"/>
                  </a:lnTo>
                  <a:lnTo>
                    <a:pt x="11239" y="1605572"/>
                  </a:lnTo>
                  <a:lnTo>
                    <a:pt x="11239" y="1619034"/>
                  </a:lnTo>
                  <a:lnTo>
                    <a:pt x="13398" y="1623517"/>
                  </a:lnTo>
                  <a:lnTo>
                    <a:pt x="15684" y="1624634"/>
                  </a:lnTo>
                  <a:lnTo>
                    <a:pt x="17970" y="1625752"/>
                  </a:lnTo>
                  <a:lnTo>
                    <a:pt x="20129" y="1628000"/>
                  </a:lnTo>
                  <a:lnTo>
                    <a:pt x="20129" y="1630235"/>
                  </a:lnTo>
                  <a:lnTo>
                    <a:pt x="15684" y="1634731"/>
                  </a:lnTo>
                  <a:lnTo>
                    <a:pt x="15684" y="1650428"/>
                  </a:lnTo>
                  <a:lnTo>
                    <a:pt x="6667" y="1654911"/>
                  </a:lnTo>
                  <a:lnTo>
                    <a:pt x="6667" y="1666125"/>
                  </a:lnTo>
                  <a:lnTo>
                    <a:pt x="8953" y="1670608"/>
                  </a:lnTo>
                  <a:lnTo>
                    <a:pt x="8953" y="1677327"/>
                  </a:lnTo>
                  <a:lnTo>
                    <a:pt x="15684" y="1684058"/>
                  </a:lnTo>
                  <a:lnTo>
                    <a:pt x="15684" y="1686306"/>
                  </a:lnTo>
                  <a:lnTo>
                    <a:pt x="13398" y="1688541"/>
                  </a:lnTo>
                  <a:lnTo>
                    <a:pt x="13398" y="1695272"/>
                  </a:lnTo>
                  <a:lnTo>
                    <a:pt x="17970" y="1695272"/>
                  </a:lnTo>
                  <a:lnTo>
                    <a:pt x="17970" y="1697507"/>
                  </a:lnTo>
                  <a:lnTo>
                    <a:pt x="20129" y="1697507"/>
                  </a:lnTo>
                  <a:lnTo>
                    <a:pt x="20129" y="1715452"/>
                  </a:lnTo>
                  <a:lnTo>
                    <a:pt x="17970" y="1715452"/>
                  </a:lnTo>
                  <a:lnTo>
                    <a:pt x="15684" y="1717700"/>
                  </a:lnTo>
                  <a:lnTo>
                    <a:pt x="13398" y="1717700"/>
                  </a:lnTo>
                  <a:lnTo>
                    <a:pt x="11239" y="1719935"/>
                  </a:lnTo>
                  <a:lnTo>
                    <a:pt x="11239" y="1731149"/>
                  </a:lnTo>
                  <a:lnTo>
                    <a:pt x="15684" y="1735632"/>
                  </a:lnTo>
                  <a:lnTo>
                    <a:pt x="11239" y="1744599"/>
                  </a:lnTo>
                  <a:lnTo>
                    <a:pt x="8953" y="1744599"/>
                  </a:lnTo>
                  <a:lnTo>
                    <a:pt x="11239" y="1746846"/>
                  </a:lnTo>
                  <a:lnTo>
                    <a:pt x="11239" y="1749094"/>
                  </a:lnTo>
                  <a:lnTo>
                    <a:pt x="13398" y="1751330"/>
                  </a:lnTo>
                  <a:lnTo>
                    <a:pt x="13398" y="1755813"/>
                  </a:lnTo>
                  <a:lnTo>
                    <a:pt x="15684" y="1756943"/>
                  </a:lnTo>
                  <a:lnTo>
                    <a:pt x="17970" y="1758061"/>
                  </a:lnTo>
                  <a:lnTo>
                    <a:pt x="20129" y="1758061"/>
                  </a:lnTo>
                  <a:lnTo>
                    <a:pt x="22415" y="1762544"/>
                  </a:lnTo>
                  <a:lnTo>
                    <a:pt x="22415" y="1767027"/>
                  </a:lnTo>
                  <a:lnTo>
                    <a:pt x="24574" y="1769275"/>
                  </a:lnTo>
                  <a:lnTo>
                    <a:pt x="22415" y="1773758"/>
                  </a:lnTo>
                  <a:lnTo>
                    <a:pt x="15684" y="1780476"/>
                  </a:lnTo>
                  <a:lnTo>
                    <a:pt x="17970" y="1784972"/>
                  </a:lnTo>
                  <a:lnTo>
                    <a:pt x="20129" y="1784972"/>
                  </a:lnTo>
                  <a:lnTo>
                    <a:pt x="20129" y="1796173"/>
                  </a:lnTo>
                  <a:lnTo>
                    <a:pt x="15684" y="1798421"/>
                  </a:lnTo>
                  <a:lnTo>
                    <a:pt x="11239" y="1798421"/>
                  </a:lnTo>
                  <a:lnTo>
                    <a:pt x="11239" y="1800669"/>
                  </a:lnTo>
                  <a:lnTo>
                    <a:pt x="8953" y="1802904"/>
                  </a:lnTo>
                  <a:lnTo>
                    <a:pt x="8953" y="1814118"/>
                  </a:lnTo>
                  <a:lnTo>
                    <a:pt x="13398" y="1818601"/>
                  </a:lnTo>
                  <a:lnTo>
                    <a:pt x="15684" y="1818601"/>
                  </a:lnTo>
                  <a:lnTo>
                    <a:pt x="15684" y="1823085"/>
                  </a:lnTo>
                  <a:lnTo>
                    <a:pt x="8953" y="1825332"/>
                  </a:lnTo>
                  <a:lnTo>
                    <a:pt x="8953" y="1829816"/>
                  </a:lnTo>
                  <a:lnTo>
                    <a:pt x="11239" y="1836547"/>
                  </a:lnTo>
                  <a:lnTo>
                    <a:pt x="11239" y="1867941"/>
                  </a:lnTo>
                  <a:lnTo>
                    <a:pt x="15684" y="1869414"/>
                  </a:lnTo>
                  <a:lnTo>
                    <a:pt x="17970" y="1870176"/>
                  </a:lnTo>
                  <a:lnTo>
                    <a:pt x="20129" y="1867979"/>
                  </a:lnTo>
                  <a:lnTo>
                    <a:pt x="24574" y="1863458"/>
                  </a:lnTo>
                  <a:lnTo>
                    <a:pt x="26860" y="1863458"/>
                  </a:lnTo>
                  <a:lnTo>
                    <a:pt x="26860" y="1865693"/>
                  </a:lnTo>
                  <a:lnTo>
                    <a:pt x="29146" y="1867941"/>
                  </a:lnTo>
                  <a:lnTo>
                    <a:pt x="29146" y="1870176"/>
                  </a:lnTo>
                  <a:lnTo>
                    <a:pt x="26860" y="1872411"/>
                  </a:lnTo>
                  <a:lnTo>
                    <a:pt x="26860" y="1874659"/>
                  </a:lnTo>
                  <a:lnTo>
                    <a:pt x="24574" y="1874659"/>
                  </a:lnTo>
                  <a:lnTo>
                    <a:pt x="24574" y="1876933"/>
                  </a:lnTo>
                  <a:lnTo>
                    <a:pt x="17907" y="1879142"/>
                  </a:lnTo>
                  <a:lnTo>
                    <a:pt x="6731" y="1890356"/>
                  </a:lnTo>
                  <a:lnTo>
                    <a:pt x="6731" y="1894840"/>
                  </a:lnTo>
                  <a:lnTo>
                    <a:pt x="8890" y="1899335"/>
                  </a:lnTo>
                  <a:lnTo>
                    <a:pt x="8890" y="1910537"/>
                  </a:lnTo>
                  <a:lnTo>
                    <a:pt x="11176" y="1910537"/>
                  </a:lnTo>
                  <a:lnTo>
                    <a:pt x="8890" y="1912785"/>
                  </a:lnTo>
                  <a:lnTo>
                    <a:pt x="11176" y="1917268"/>
                  </a:lnTo>
                  <a:lnTo>
                    <a:pt x="13462" y="1921751"/>
                  </a:lnTo>
                  <a:lnTo>
                    <a:pt x="11176" y="1926234"/>
                  </a:lnTo>
                  <a:lnTo>
                    <a:pt x="8890" y="1928482"/>
                  </a:lnTo>
                  <a:lnTo>
                    <a:pt x="4445" y="1928482"/>
                  </a:lnTo>
                  <a:lnTo>
                    <a:pt x="2159" y="1930730"/>
                  </a:lnTo>
                  <a:lnTo>
                    <a:pt x="0" y="1930730"/>
                  </a:lnTo>
                  <a:lnTo>
                    <a:pt x="11176" y="1941931"/>
                  </a:lnTo>
                  <a:lnTo>
                    <a:pt x="11176" y="1946427"/>
                  </a:lnTo>
                  <a:lnTo>
                    <a:pt x="8890" y="1948662"/>
                  </a:lnTo>
                  <a:lnTo>
                    <a:pt x="6731" y="1953145"/>
                  </a:lnTo>
                  <a:lnTo>
                    <a:pt x="6731" y="1966607"/>
                  </a:lnTo>
                  <a:lnTo>
                    <a:pt x="4445" y="1975573"/>
                  </a:lnTo>
                  <a:lnTo>
                    <a:pt x="2159" y="1982304"/>
                  </a:lnTo>
                  <a:lnTo>
                    <a:pt x="6731" y="1991271"/>
                  </a:lnTo>
                  <a:lnTo>
                    <a:pt x="6731" y="1993506"/>
                  </a:lnTo>
                  <a:lnTo>
                    <a:pt x="11176" y="2002485"/>
                  </a:lnTo>
                  <a:lnTo>
                    <a:pt x="13462" y="2003247"/>
                  </a:lnTo>
                  <a:lnTo>
                    <a:pt x="17907" y="2004720"/>
                  </a:lnTo>
                  <a:lnTo>
                    <a:pt x="20193" y="2004720"/>
                  </a:lnTo>
                  <a:lnTo>
                    <a:pt x="20193" y="2006968"/>
                  </a:lnTo>
                  <a:lnTo>
                    <a:pt x="22352" y="2006968"/>
                  </a:lnTo>
                  <a:lnTo>
                    <a:pt x="22352" y="2011451"/>
                  </a:lnTo>
                  <a:lnTo>
                    <a:pt x="20193" y="2011451"/>
                  </a:lnTo>
                  <a:lnTo>
                    <a:pt x="17907" y="2013699"/>
                  </a:lnTo>
                  <a:lnTo>
                    <a:pt x="13462" y="2013699"/>
                  </a:lnTo>
                  <a:lnTo>
                    <a:pt x="11176" y="2015934"/>
                  </a:lnTo>
                  <a:lnTo>
                    <a:pt x="11176" y="2027148"/>
                  </a:lnTo>
                  <a:lnTo>
                    <a:pt x="8890" y="2029396"/>
                  </a:lnTo>
                  <a:lnTo>
                    <a:pt x="6731" y="2033879"/>
                  </a:lnTo>
                  <a:lnTo>
                    <a:pt x="2159" y="2036114"/>
                  </a:lnTo>
                  <a:lnTo>
                    <a:pt x="2159" y="2056295"/>
                  </a:lnTo>
                  <a:lnTo>
                    <a:pt x="0" y="2069757"/>
                  </a:lnTo>
                  <a:lnTo>
                    <a:pt x="2159" y="2078723"/>
                  </a:lnTo>
                  <a:lnTo>
                    <a:pt x="4445" y="2083206"/>
                  </a:lnTo>
                  <a:lnTo>
                    <a:pt x="4445" y="2089937"/>
                  </a:lnTo>
                  <a:lnTo>
                    <a:pt x="2159" y="2094420"/>
                  </a:lnTo>
                  <a:lnTo>
                    <a:pt x="2159" y="2101151"/>
                  </a:lnTo>
                  <a:lnTo>
                    <a:pt x="4445" y="2103386"/>
                  </a:lnTo>
                  <a:lnTo>
                    <a:pt x="6731" y="2105634"/>
                  </a:lnTo>
                  <a:lnTo>
                    <a:pt x="11176" y="2112365"/>
                  </a:lnTo>
                  <a:lnTo>
                    <a:pt x="11176" y="2119084"/>
                  </a:lnTo>
                  <a:lnTo>
                    <a:pt x="2159" y="2128062"/>
                  </a:lnTo>
                  <a:lnTo>
                    <a:pt x="2159" y="2132546"/>
                  </a:lnTo>
                  <a:lnTo>
                    <a:pt x="8890" y="2139264"/>
                  </a:lnTo>
                  <a:lnTo>
                    <a:pt x="8890" y="2143760"/>
                  </a:lnTo>
                  <a:lnTo>
                    <a:pt x="11176" y="2150478"/>
                  </a:lnTo>
                  <a:lnTo>
                    <a:pt x="8890" y="2154961"/>
                  </a:lnTo>
                  <a:lnTo>
                    <a:pt x="8890" y="2161692"/>
                  </a:lnTo>
                  <a:lnTo>
                    <a:pt x="11176" y="2163940"/>
                  </a:lnTo>
                  <a:lnTo>
                    <a:pt x="11176" y="2170658"/>
                  </a:lnTo>
                  <a:lnTo>
                    <a:pt x="8890" y="2172906"/>
                  </a:lnTo>
                  <a:lnTo>
                    <a:pt x="6731" y="2172906"/>
                  </a:lnTo>
                  <a:lnTo>
                    <a:pt x="2159" y="2177389"/>
                  </a:lnTo>
                  <a:lnTo>
                    <a:pt x="2159" y="2181872"/>
                  </a:lnTo>
                  <a:lnTo>
                    <a:pt x="4445" y="2181872"/>
                  </a:lnTo>
                  <a:lnTo>
                    <a:pt x="6731" y="2184120"/>
                  </a:lnTo>
                  <a:lnTo>
                    <a:pt x="13462" y="2184120"/>
                  </a:lnTo>
                  <a:lnTo>
                    <a:pt x="13462" y="2186355"/>
                  </a:lnTo>
                  <a:lnTo>
                    <a:pt x="11176" y="2188603"/>
                  </a:lnTo>
                  <a:lnTo>
                    <a:pt x="8890" y="2188603"/>
                  </a:lnTo>
                  <a:lnTo>
                    <a:pt x="4445" y="2190839"/>
                  </a:lnTo>
                  <a:lnTo>
                    <a:pt x="4445" y="2197570"/>
                  </a:lnTo>
                  <a:lnTo>
                    <a:pt x="2159" y="2199817"/>
                  </a:lnTo>
                  <a:lnTo>
                    <a:pt x="4445" y="2204301"/>
                  </a:lnTo>
                  <a:lnTo>
                    <a:pt x="6731" y="2206536"/>
                  </a:lnTo>
                  <a:lnTo>
                    <a:pt x="6731" y="2217750"/>
                  </a:lnTo>
                  <a:lnTo>
                    <a:pt x="8890" y="2219998"/>
                  </a:lnTo>
                  <a:lnTo>
                    <a:pt x="13462" y="2222271"/>
                  </a:lnTo>
                  <a:lnTo>
                    <a:pt x="17907" y="2224481"/>
                  </a:lnTo>
                  <a:lnTo>
                    <a:pt x="17907" y="2228964"/>
                  </a:lnTo>
                  <a:lnTo>
                    <a:pt x="15621" y="2231212"/>
                  </a:lnTo>
                  <a:lnTo>
                    <a:pt x="11176" y="2233447"/>
                  </a:lnTo>
                  <a:lnTo>
                    <a:pt x="8890" y="2237930"/>
                  </a:lnTo>
                  <a:lnTo>
                    <a:pt x="6731" y="2240178"/>
                  </a:lnTo>
                  <a:lnTo>
                    <a:pt x="6731" y="2244661"/>
                  </a:lnTo>
                  <a:lnTo>
                    <a:pt x="11176" y="2249144"/>
                  </a:lnTo>
                  <a:lnTo>
                    <a:pt x="13462" y="2249144"/>
                  </a:lnTo>
                  <a:lnTo>
                    <a:pt x="13462" y="2255875"/>
                  </a:lnTo>
                  <a:lnTo>
                    <a:pt x="15621" y="2255875"/>
                  </a:lnTo>
                  <a:lnTo>
                    <a:pt x="15621" y="2258123"/>
                  </a:lnTo>
                  <a:lnTo>
                    <a:pt x="17907" y="2260358"/>
                  </a:lnTo>
                  <a:lnTo>
                    <a:pt x="17907" y="2262606"/>
                  </a:lnTo>
                  <a:lnTo>
                    <a:pt x="8890" y="2280539"/>
                  </a:lnTo>
                  <a:lnTo>
                    <a:pt x="8890" y="2285022"/>
                  </a:lnTo>
                  <a:lnTo>
                    <a:pt x="17907" y="2285022"/>
                  </a:lnTo>
                  <a:lnTo>
                    <a:pt x="17907" y="2287270"/>
                  </a:lnTo>
                  <a:lnTo>
                    <a:pt x="15621" y="2294001"/>
                  </a:lnTo>
                  <a:lnTo>
                    <a:pt x="15621" y="2300719"/>
                  </a:lnTo>
                  <a:lnTo>
                    <a:pt x="8890" y="2305202"/>
                  </a:lnTo>
                  <a:lnTo>
                    <a:pt x="4445" y="2307450"/>
                  </a:lnTo>
                  <a:lnTo>
                    <a:pt x="4445" y="2332113"/>
                  </a:lnTo>
                  <a:lnTo>
                    <a:pt x="6731" y="2338844"/>
                  </a:lnTo>
                  <a:lnTo>
                    <a:pt x="11176" y="2343327"/>
                  </a:lnTo>
                  <a:lnTo>
                    <a:pt x="11176" y="2345575"/>
                  </a:lnTo>
                  <a:lnTo>
                    <a:pt x="13462" y="2345575"/>
                  </a:lnTo>
                  <a:lnTo>
                    <a:pt x="13462" y="2347811"/>
                  </a:lnTo>
                  <a:lnTo>
                    <a:pt x="8890" y="2352294"/>
                  </a:lnTo>
                  <a:lnTo>
                    <a:pt x="6731" y="2356789"/>
                  </a:lnTo>
                  <a:lnTo>
                    <a:pt x="8890" y="2359025"/>
                  </a:lnTo>
                  <a:lnTo>
                    <a:pt x="11176" y="2363508"/>
                  </a:lnTo>
                  <a:lnTo>
                    <a:pt x="20193" y="2372487"/>
                  </a:lnTo>
                  <a:lnTo>
                    <a:pt x="20193" y="2374722"/>
                  </a:lnTo>
                  <a:lnTo>
                    <a:pt x="17907" y="2374722"/>
                  </a:lnTo>
                  <a:lnTo>
                    <a:pt x="17907" y="2376970"/>
                  </a:lnTo>
                  <a:lnTo>
                    <a:pt x="15621" y="2376970"/>
                  </a:lnTo>
                  <a:lnTo>
                    <a:pt x="8890" y="2381453"/>
                  </a:lnTo>
                  <a:lnTo>
                    <a:pt x="8890" y="2383688"/>
                  </a:lnTo>
                  <a:lnTo>
                    <a:pt x="11176" y="2390419"/>
                  </a:lnTo>
                  <a:lnTo>
                    <a:pt x="11176" y="2392667"/>
                  </a:lnTo>
                  <a:lnTo>
                    <a:pt x="13462" y="2394902"/>
                  </a:lnTo>
                  <a:lnTo>
                    <a:pt x="13462" y="2399385"/>
                  </a:lnTo>
                  <a:lnTo>
                    <a:pt x="11176" y="2399385"/>
                  </a:lnTo>
                  <a:lnTo>
                    <a:pt x="11176" y="2401633"/>
                  </a:lnTo>
                  <a:lnTo>
                    <a:pt x="6731" y="2410599"/>
                  </a:lnTo>
                  <a:lnTo>
                    <a:pt x="6731" y="2417330"/>
                  </a:lnTo>
                  <a:lnTo>
                    <a:pt x="11176" y="2424061"/>
                  </a:lnTo>
                  <a:lnTo>
                    <a:pt x="13462" y="2426360"/>
                  </a:lnTo>
                  <a:lnTo>
                    <a:pt x="15621" y="2428544"/>
                  </a:lnTo>
                  <a:lnTo>
                    <a:pt x="17907" y="2435263"/>
                  </a:lnTo>
                  <a:lnTo>
                    <a:pt x="17907" y="2444242"/>
                  </a:lnTo>
                  <a:lnTo>
                    <a:pt x="20193" y="2444242"/>
                  </a:lnTo>
                  <a:lnTo>
                    <a:pt x="20193" y="2446477"/>
                  </a:lnTo>
                  <a:lnTo>
                    <a:pt x="21717" y="2452611"/>
                  </a:lnTo>
                  <a:lnTo>
                    <a:pt x="22987" y="2460218"/>
                  </a:lnTo>
                  <a:lnTo>
                    <a:pt x="23241" y="2468245"/>
                  </a:lnTo>
                  <a:lnTo>
                    <a:pt x="22352" y="2475636"/>
                  </a:lnTo>
                  <a:lnTo>
                    <a:pt x="22352" y="2484602"/>
                  </a:lnTo>
                  <a:lnTo>
                    <a:pt x="23241" y="2485479"/>
                  </a:lnTo>
                  <a:lnTo>
                    <a:pt x="24638" y="2486837"/>
                  </a:lnTo>
                  <a:lnTo>
                    <a:pt x="26924" y="2489085"/>
                  </a:lnTo>
                  <a:lnTo>
                    <a:pt x="33655" y="2489085"/>
                  </a:lnTo>
                  <a:lnTo>
                    <a:pt x="35814" y="2489085"/>
                  </a:lnTo>
                  <a:lnTo>
                    <a:pt x="41656" y="2485199"/>
                  </a:lnTo>
                  <a:lnTo>
                    <a:pt x="42545" y="2484602"/>
                  </a:lnTo>
                  <a:lnTo>
                    <a:pt x="42545" y="2468905"/>
                  </a:lnTo>
                  <a:lnTo>
                    <a:pt x="42291" y="2460841"/>
                  </a:lnTo>
                  <a:lnTo>
                    <a:pt x="41783" y="2453208"/>
                  </a:lnTo>
                  <a:lnTo>
                    <a:pt x="41656" y="2445575"/>
                  </a:lnTo>
                  <a:lnTo>
                    <a:pt x="42545" y="2437511"/>
                  </a:lnTo>
                  <a:lnTo>
                    <a:pt x="38100" y="2435263"/>
                  </a:lnTo>
                  <a:lnTo>
                    <a:pt x="35814" y="2430780"/>
                  </a:lnTo>
                  <a:lnTo>
                    <a:pt x="33655" y="2428544"/>
                  </a:lnTo>
                  <a:lnTo>
                    <a:pt x="33655" y="2424061"/>
                  </a:lnTo>
                  <a:lnTo>
                    <a:pt x="38100" y="2419566"/>
                  </a:lnTo>
                  <a:lnTo>
                    <a:pt x="38100" y="2415082"/>
                  </a:lnTo>
                  <a:lnTo>
                    <a:pt x="33655" y="2408364"/>
                  </a:lnTo>
                  <a:lnTo>
                    <a:pt x="35814" y="2403868"/>
                  </a:lnTo>
                  <a:lnTo>
                    <a:pt x="38100" y="2397150"/>
                  </a:lnTo>
                  <a:lnTo>
                    <a:pt x="40259" y="2394902"/>
                  </a:lnTo>
                  <a:lnTo>
                    <a:pt x="42545" y="2390419"/>
                  </a:lnTo>
                  <a:lnTo>
                    <a:pt x="42545" y="2381453"/>
                  </a:lnTo>
                  <a:lnTo>
                    <a:pt x="33655" y="2372487"/>
                  </a:lnTo>
                  <a:lnTo>
                    <a:pt x="35814" y="2367991"/>
                  </a:lnTo>
                  <a:lnTo>
                    <a:pt x="40259" y="2354542"/>
                  </a:lnTo>
                  <a:lnTo>
                    <a:pt x="35814" y="2347811"/>
                  </a:lnTo>
                  <a:lnTo>
                    <a:pt x="35814" y="2343327"/>
                  </a:lnTo>
                  <a:lnTo>
                    <a:pt x="38100" y="2343327"/>
                  </a:lnTo>
                  <a:lnTo>
                    <a:pt x="42545" y="2341092"/>
                  </a:lnTo>
                  <a:lnTo>
                    <a:pt x="42545" y="2338844"/>
                  </a:lnTo>
                  <a:lnTo>
                    <a:pt x="40259" y="2334361"/>
                  </a:lnTo>
                  <a:lnTo>
                    <a:pt x="38100" y="2332113"/>
                  </a:lnTo>
                  <a:lnTo>
                    <a:pt x="38100" y="2329878"/>
                  </a:lnTo>
                  <a:lnTo>
                    <a:pt x="40259" y="2327630"/>
                  </a:lnTo>
                  <a:lnTo>
                    <a:pt x="42545" y="2323147"/>
                  </a:lnTo>
                  <a:lnTo>
                    <a:pt x="42545" y="2311933"/>
                  </a:lnTo>
                  <a:lnTo>
                    <a:pt x="40259" y="2307450"/>
                  </a:lnTo>
                  <a:lnTo>
                    <a:pt x="42545" y="2305202"/>
                  </a:lnTo>
                  <a:lnTo>
                    <a:pt x="42545" y="2300719"/>
                  </a:lnTo>
                  <a:lnTo>
                    <a:pt x="43688" y="2294001"/>
                  </a:lnTo>
                  <a:lnTo>
                    <a:pt x="43688" y="2287270"/>
                  </a:lnTo>
                  <a:lnTo>
                    <a:pt x="41910" y="2280539"/>
                  </a:lnTo>
                  <a:lnTo>
                    <a:pt x="38100" y="2273820"/>
                  </a:lnTo>
                  <a:lnTo>
                    <a:pt x="38100" y="2267089"/>
                  </a:lnTo>
                  <a:lnTo>
                    <a:pt x="24638" y="2267089"/>
                  </a:lnTo>
                  <a:lnTo>
                    <a:pt x="26924" y="2260358"/>
                  </a:lnTo>
                  <a:lnTo>
                    <a:pt x="29083" y="2258123"/>
                  </a:lnTo>
                  <a:lnTo>
                    <a:pt x="31369" y="2253627"/>
                  </a:lnTo>
                  <a:lnTo>
                    <a:pt x="33655" y="2251392"/>
                  </a:lnTo>
                  <a:lnTo>
                    <a:pt x="31369" y="2246909"/>
                  </a:lnTo>
                  <a:lnTo>
                    <a:pt x="29083" y="2244623"/>
                  </a:lnTo>
                  <a:lnTo>
                    <a:pt x="29083" y="2251392"/>
                  </a:lnTo>
                  <a:lnTo>
                    <a:pt x="24638" y="2251392"/>
                  </a:lnTo>
                  <a:lnTo>
                    <a:pt x="26924" y="2249144"/>
                  </a:lnTo>
                  <a:lnTo>
                    <a:pt x="29083" y="2251392"/>
                  </a:lnTo>
                  <a:lnTo>
                    <a:pt x="29083" y="2244623"/>
                  </a:lnTo>
                  <a:lnTo>
                    <a:pt x="24638" y="2240178"/>
                  </a:lnTo>
                  <a:lnTo>
                    <a:pt x="24638" y="2226729"/>
                  </a:lnTo>
                  <a:lnTo>
                    <a:pt x="29083" y="2219998"/>
                  </a:lnTo>
                  <a:lnTo>
                    <a:pt x="29083" y="2213267"/>
                  </a:lnTo>
                  <a:lnTo>
                    <a:pt x="22352" y="2213267"/>
                  </a:lnTo>
                  <a:lnTo>
                    <a:pt x="22352" y="2350058"/>
                  </a:lnTo>
                  <a:lnTo>
                    <a:pt x="22352" y="2354542"/>
                  </a:lnTo>
                  <a:lnTo>
                    <a:pt x="20193" y="2356789"/>
                  </a:lnTo>
                  <a:lnTo>
                    <a:pt x="17907" y="2356789"/>
                  </a:lnTo>
                  <a:lnTo>
                    <a:pt x="15621" y="2354542"/>
                  </a:lnTo>
                  <a:lnTo>
                    <a:pt x="15621" y="2347811"/>
                  </a:lnTo>
                  <a:lnTo>
                    <a:pt x="17907" y="2347811"/>
                  </a:lnTo>
                  <a:lnTo>
                    <a:pt x="20193" y="2350058"/>
                  </a:lnTo>
                  <a:lnTo>
                    <a:pt x="22352" y="2350058"/>
                  </a:lnTo>
                  <a:lnTo>
                    <a:pt x="22352" y="2213267"/>
                  </a:lnTo>
                  <a:lnTo>
                    <a:pt x="22352" y="2211032"/>
                  </a:lnTo>
                  <a:lnTo>
                    <a:pt x="26924" y="2211032"/>
                  </a:lnTo>
                  <a:lnTo>
                    <a:pt x="29210" y="2210905"/>
                  </a:lnTo>
                  <a:lnTo>
                    <a:pt x="33655" y="2206536"/>
                  </a:lnTo>
                  <a:lnTo>
                    <a:pt x="38100" y="2199817"/>
                  </a:lnTo>
                  <a:lnTo>
                    <a:pt x="38100" y="2186355"/>
                  </a:lnTo>
                  <a:lnTo>
                    <a:pt x="35814" y="2184120"/>
                  </a:lnTo>
                  <a:lnTo>
                    <a:pt x="31369" y="2181872"/>
                  </a:lnTo>
                  <a:lnTo>
                    <a:pt x="26924" y="2181872"/>
                  </a:lnTo>
                  <a:lnTo>
                    <a:pt x="26924" y="2179637"/>
                  </a:lnTo>
                  <a:lnTo>
                    <a:pt x="28829" y="2177656"/>
                  </a:lnTo>
                  <a:lnTo>
                    <a:pt x="29083" y="2177389"/>
                  </a:lnTo>
                  <a:lnTo>
                    <a:pt x="31369" y="2172906"/>
                  </a:lnTo>
                  <a:lnTo>
                    <a:pt x="33655" y="2170658"/>
                  </a:lnTo>
                  <a:lnTo>
                    <a:pt x="31369" y="2168423"/>
                  </a:lnTo>
                  <a:lnTo>
                    <a:pt x="29210" y="2161730"/>
                  </a:lnTo>
                  <a:lnTo>
                    <a:pt x="28829" y="2155240"/>
                  </a:lnTo>
                  <a:lnTo>
                    <a:pt x="29083" y="2153513"/>
                  </a:lnTo>
                  <a:lnTo>
                    <a:pt x="29718" y="2149183"/>
                  </a:lnTo>
                  <a:lnTo>
                    <a:pt x="31369" y="2143760"/>
                  </a:lnTo>
                  <a:lnTo>
                    <a:pt x="33655" y="2139264"/>
                  </a:lnTo>
                  <a:lnTo>
                    <a:pt x="33655" y="2134781"/>
                  </a:lnTo>
                  <a:lnTo>
                    <a:pt x="31369" y="2132546"/>
                  </a:lnTo>
                  <a:lnTo>
                    <a:pt x="29083" y="2128062"/>
                  </a:lnTo>
                  <a:lnTo>
                    <a:pt x="31369" y="2125815"/>
                  </a:lnTo>
                  <a:lnTo>
                    <a:pt x="31369" y="2119084"/>
                  </a:lnTo>
                  <a:lnTo>
                    <a:pt x="33655" y="2116848"/>
                  </a:lnTo>
                  <a:lnTo>
                    <a:pt x="33655" y="2114600"/>
                  </a:lnTo>
                  <a:lnTo>
                    <a:pt x="35814" y="2110117"/>
                  </a:lnTo>
                  <a:lnTo>
                    <a:pt x="35814" y="2105634"/>
                  </a:lnTo>
                  <a:lnTo>
                    <a:pt x="33655" y="2101151"/>
                  </a:lnTo>
                  <a:lnTo>
                    <a:pt x="31369" y="2098903"/>
                  </a:lnTo>
                  <a:lnTo>
                    <a:pt x="31369" y="2071992"/>
                  </a:lnTo>
                  <a:lnTo>
                    <a:pt x="33655" y="2067433"/>
                  </a:lnTo>
                  <a:lnTo>
                    <a:pt x="35814" y="2063115"/>
                  </a:lnTo>
                  <a:lnTo>
                    <a:pt x="38100" y="2058543"/>
                  </a:lnTo>
                  <a:lnTo>
                    <a:pt x="38100" y="2051812"/>
                  </a:lnTo>
                  <a:lnTo>
                    <a:pt x="33655" y="2045093"/>
                  </a:lnTo>
                  <a:lnTo>
                    <a:pt x="31369" y="2042845"/>
                  </a:lnTo>
                  <a:lnTo>
                    <a:pt x="31369" y="2038362"/>
                  </a:lnTo>
                  <a:lnTo>
                    <a:pt x="33655" y="2036114"/>
                  </a:lnTo>
                  <a:lnTo>
                    <a:pt x="33655" y="2018182"/>
                  </a:lnTo>
                  <a:lnTo>
                    <a:pt x="35814" y="2011451"/>
                  </a:lnTo>
                  <a:lnTo>
                    <a:pt x="35814" y="2000237"/>
                  </a:lnTo>
                  <a:lnTo>
                    <a:pt x="37973" y="1992210"/>
                  </a:lnTo>
                  <a:lnTo>
                    <a:pt x="38100" y="1984819"/>
                  </a:lnTo>
                  <a:lnTo>
                    <a:pt x="36449" y="1977847"/>
                  </a:lnTo>
                  <a:lnTo>
                    <a:pt x="33655" y="1971090"/>
                  </a:lnTo>
                  <a:lnTo>
                    <a:pt x="31369" y="1968842"/>
                  </a:lnTo>
                  <a:lnTo>
                    <a:pt x="31369" y="1964359"/>
                  </a:lnTo>
                  <a:lnTo>
                    <a:pt x="29083" y="1959876"/>
                  </a:lnTo>
                  <a:lnTo>
                    <a:pt x="31369" y="1957628"/>
                  </a:lnTo>
                  <a:lnTo>
                    <a:pt x="31369" y="1955393"/>
                  </a:lnTo>
                  <a:lnTo>
                    <a:pt x="38100" y="1948662"/>
                  </a:lnTo>
                  <a:lnTo>
                    <a:pt x="38100" y="1944179"/>
                  </a:lnTo>
                  <a:lnTo>
                    <a:pt x="35814" y="1939696"/>
                  </a:lnTo>
                  <a:lnTo>
                    <a:pt x="35814" y="1937448"/>
                  </a:lnTo>
                  <a:lnTo>
                    <a:pt x="31369" y="1932965"/>
                  </a:lnTo>
                  <a:lnTo>
                    <a:pt x="33655" y="1923999"/>
                  </a:lnTo>
                  <a:lnTo>
                    <a:pt x="33655" y="1906054"/>
                  </a:lnTo>
                  <a:lnTo>
                    <a:pt x="31369" y="1906054"/>
                  </a:lnTo>
                  <a:lnTo>
                    <a:pt x="31369" y="1903818"/>
                  </a:lnTo>
                  <a:lnTo>
                    <a:pt x="29083" y="1899335"/>
                  </a:lnTo>
                  <a:lnTo>
                    <a:pt x="31369" y="1897087"/>
                  </a:lnTo>
                  <a:lnTo>
                    <a:pt x="31369" y="1894840"/>
                  </a:lnTo>
                  <a:lnTo>
                    <a:pt x="33655" y="1892604"/>
                  </a:lnTo>
                  <a:lnTo>
                    <a:pt x="33655" y="1881390"/>
                  </a:lnTo>
                  <a:lnTo>
                    <a:pt x="31369" y="1876907"/>
                  </a:lnTo>
                  <a:lnTo>
                    <a:pt x="31305" y="1874659"/>
                  </a:lnTo>
                  <a:lnTo>
                    <a:pt x="35839" y="1867992"/>
                  </a:lnTo>
                  <a:lnTo>
                    <a:pt x="40322" y="1863458"/>
                  </a:lnTo>
                  <a:lnTo>
                    <a:pt x="38036" y="1856727"/>
                  </a:lnTo>
                  <a:lnTo>
                    <a:pt x="38036" y="1849996"/>
                  </a:lnTo>
                  <a:lnTo>
                    <a:pt x="33591" y="1841030"/>
                  </a:lnTo>
                  <a:lnTo>
                    <a:pt x="38036" y="1832063"/>
                  </a:lnTo>
                  <a:lnTo>
                    <a:pt x="42608" y="1827568"/>
                  </a:lnTo>
                  <a:lnTo>
                    <a:pt x="44767" y="1823085"/>
                  </a:lnTo>
                  <a:lnTo>
                    <a:pt x="42608" y="1818601"/>
                  </a:lnTo>
                  <a:lnTo>
                    <a:pt x="38036" y="1811870"/>
                  </a:lnTo>
                  <a:lnTo>
                    <a:pt x="38036" y="1802904"/>
                  </a:lnTo>
                  <a:lnTo>
                    <a:pt x="35877" y="1796173"/>
                  </a:lnTo>
                  <a:lnTo>
                    <a:pt x="33591" y="1796173"/>
                  </a:lnTo>
                  <a:lnTo>
                    <a:pt x="35877" y="1793938"/>
                  </a:lnTo>
                  <a:lnTo>
                    <a:pt x="42608" y="1791690"/>
                  </a:lnTo>
                  <a:lnTo>
                    <a:pt x="40322" y="1787207"/>
                  </a:lnTo>
                  <a:lnTo>
                    <a:pt x="40322" y="1778241"/>
                  </a:lnTo>
                  <a:lnTo>
                    <a:pt x="38036" y="1775993"/>
                  </a:lnTo>
                  <a:lnTo>
                    <a:pt x="35877" y="1771510"/>
                  </a:lnTo>
                  <a:lnTo>
                    <a:pt x="35877" y="1764792"/>
                  </a:lnTo>
                  <a:lnTo>
                    <a:pt x="40322" y="1760296"/>
                  </a:lnTo>
                  <a:lnTo>
                    <a:pt x="40322" y="1758061"/>
                  </a:lnTo>
                  <a:lnTo>
                    <a:pt x="35877" y="1753577"/>
                  </a:lnTo>
                  <a:lnTo>
                    <a:pt x="38036" y="1753577"/>
                  </a:lnTo>
                  <a:lnTo>
                    <a:pt x="38036" y="1751330"/>
                  </a:lnTo>
                  <a:lnTo>
                    <a:pt x="42608" y="1746846"/>
                  </a:lnTo>
                  <a:lnTo>
                    <a:pt x="33591" y="1737880"/>
                  </a:lnTo>
                  <a:lnTo>
                    <a:pt x="35877" y="1737880"/>
                  </a:lnTo>
                  <a:lnTo>
                    <a:pt x="38036" y="1737880"/>
                  </a:lnTo>
                  <a:lnTo>
                    <a:pt x="40449" y="1737753"/>
                  </a:lnTo>
                  <a:lnTo>
                    <a:pt x="42608" y="1735632"/>
                  </a:lnTo>
                  <a:lnTo>
                    <a:pt x="42608" y="1728901"/>
                  </a:lnTo>
                  <a:lnTo>
                    <a:pt x="44767" y="1728901"/>
                  </a:lnTo>
                  <a:lnTo>
                    <a:pt x="38036" y="1722183"/>
                  </a:lnTo>
                  <a:lnTo>
                    <a:pt x="38036" y="1715452"/>
                  </a:lnTo>
                  <a:lnTo>
                    <a:pt x="40322" y="1713204"/>
                  </a:lnTo>
                  <a:lnTo>
                    <a:pt x="42608" y="1710969"/>
                  </a:lnTo>
                  <a:lnTo>
                    <a:pt x="44894" y="1710842"/>
                  </a:lnTo>
                  <a:lnTo>
                    <a:pt x="49339" y="1706486"/>
                  </a:lnTo>
                  <a:lnTo>
                    <a:pt x="49339" y="1704238"/>
                  </a:lnTo>
                  <a:lnTo>
                    <a:pt x="47053" y="1702003"/>
                  </a:lnTo>
                  <a:lnTo>
                    <a:pt x="44767" y="1702003"/>
                  </a:lnTo>
                  <a:lnTo>
                    <a:pt x="44767" y="1699755"/>
                  </a:lnTo>
                  <a:lnTo>
                    <a:pt x="42481" y="1699628"/>
                  </a:lnTo>
                  <a:lnTo>
                    <a:pt x="40322" y="1697507"/>
                  </a:lnTo>
                  <a:lnTo>
                    <a:pt x="40322" y="1688541"/>
                  </a:lnTo>
                  <a:lnTo>
                    <a:pt x="42608" y="1686306"/>
                  </a:lnTo>
                  <a:lnTo>
                    <a:pt x="47053" y="1677327"/>
                  </a:lnTo>
                  <a:lnTo>
                    <a:pt x="47053" y="1659394"/>
                  </a:lnTo>
                  <a:lnTo>
                    <a:pt x="49339" y="1654911"/>
                  </a:lnTo>
                  <a:close/>
                </a:path>
                <a:path w="197484" h="8594090">
                  <a:moveTo>
                    <a:pt x="49339" y="791578"/>
                  </a:moveTo>
                  <a:lnTo>
                    <a:pt x="47053" y="789330"/>
                  </a:lnTo>
                  <a:lnTo>
                    <a:pt x="42608" y="791578"/>
                  </a:lnTo>
                  <a:lnTo>
                    <a:pt x="35877" y="793813"/>
                  </a:lnTo>
                  <a:lnTo>
                    <a:pt x="31343" y="791603"/>
                  </a:lnTo>
                  <a:lnTo>
                    <a:pt x="28333" y="791578"/>
                  </a:lnTo>
                  <a:lnTo>
                    <a:pt x="28257" y="793813"/>
                  </a:lnTo>
                  <a:lnTo>
                    <a:pt x="29146" y="800544"/>
                  </a:lnTo>
                  <a:lnTo>
                    <a:pt x="31305" y="800544"/>
                  </a:lnTo>
                  <a:lnTo>
                    <a:pt x="31305" y="805027"/>
                  </a:lnTo>
                  <a:lnTo>
                    <a:pt x="33591" y="809510"/>
                  </a:lnTo>
                  <a:lnTo>
                    <a:pt x="31305" y="811758"/>
                  </a:lnTo>
                  <a:lnTo>
                    <a:pt x="29146" y="816241"/>
                  </a:lnTo>
                  <a:lnTo>
                    <a:pt x="26860" y="816241"/>
                  </a:lnTo>
                  <a:lnTo>
                    <a:pt x="26860" y="818489"/>
                  </a:lnTo>
                  <a:lnTo>
                    <a:pt x="24574" y="822972"/>
                  </a:lnTo>
                  <a:lnTo>
                    <a:pt x="26860" y="825207"/>
                  </a:lnTo>
                  <a:lnTo>
                    <a:pt x="31305" y="827455"/>
                  </a:lnTo>
                  <a:lnTo>
                    <a:pt x="33591" y="828217"/>
                  </a:lnTo>
                  <a:lnTo>
                    <a:pt x="35877" y="828979"/>
                  </a:lnTo>
                  <a:lnTo>
                    <a:pt x="38036" y="829703"/>
                  </a:lnTo>
                  <a:lnTo>
                    <a:pt x="38036" y="836422"/>
                  </a:lnTo>
                  <a:lnTo>
                    <a:pt x="35877" y="838669"/>
                  </a:lnTo>
                  <a:lnTo>
                    <a:pt x="35877" y="843153"/>
                  </a:lnTo>
                  <a:lnTo>
                    <a:pt x="33591" y="845400"/>
                  </a:lnTo>
                  <a:lnTo>
                    <a:pt x="33591" y="849884"/>
                  </a:lnTo>
                  <a:lnTo>
                    <a:pt x="34696" y="850988"/>
                  </a:lnTo>
                  <a:lnTo>
                    <a:pt x="38036" y="840905"/>
                  </a:lnTo>
                  <a:lnTo>
                    <a:pt x="42608" y="836422"/>
                  </a:lnTo>
                  <a:lnTo>
                    <a:pt x="42608" y="825207"/>
                  </a:lnTo>
                  <a:lnTo>
                    <a:pt x="35877" y="822972"/>
                  </a:lnTo>
                  <a:lnTo>
                    <a:pt x="38036" y="818489"/>
                  </a:lnTo>
                  <a:lnTo>
                    <a:pt x="40449" y="818362"/>
                  </a:lnTo>
                  <a:lnTo>
                    <a:pt x="42608" y="816241"/>
                  </a:lnTo>
                  <a:lnTo>
                    <a:pt x="42608" y="814006"/>
                  </a:lnTo>
                  <a:lnTo>
                    <a:pt x="44767" y="814006"/>
                  </a:lnTo>
                  <a:lnTo>
                    <a:pt x="44767" y="811758"/>
                  </a:lnTo>
                  <a:lnTo>
                    <a:pt x="49339" y="798309"/>
                  </a:lnTo>
                  <a:lnTo>
                    <a:pt x="49339" y="791578"/>
                  </a:lnTo>
                  <a:close/>
                </a:path>
                <a:path w="197484" h="8594090">
                  <a:moveTo>
                    <a:pt x="53695" y="4090174"/>
                  </a:moveTo>
                  <a:lnTo>
                    <a:pt x="51460" y="4094657"/>
                  </a:lnTo>
                  <a:lnTo>
                    <a:pt x="51460" y="4096893"/>
                  </a:lnTo>
                  <a:lnTo>
                    <a:pt x="53695" y="4096893"/>
                  </a:lnTo>
                  <a:lnTo>
                    <a:pt x="53695" y="4090174"/>
                  </a:lnTo>
                  <a:close/>
                </a:path>
                <a:path w="197484" h="8594090">
                  <a:moveTo>
                    <a:pt x="53695" y="894727"/>
                  </a:moveTo>
                  <a:lnTo>
                    <a:pt x="51460" y="892479"/>
                  </a:lnTo>
                  <a:lnTo>
                    <a:pt x="49212" y="892479"/>
                  </a:lnTo>
                  <a:lnTo>
                    <a:pt x="49212" y="899210"/>
                  </a:lnTo>
                  <a:lnTo>
                    <a:pt x="51460" y="899210"/>
                  </a:lnTo>
                  <a:lnTo>
                    <a:pt x="53695" y="896975"/>
                  </a:lnTo>
                  <a:lnTo>
                    <a:pt x="53695" y="894727"/>
                  </a:lnTo>
                  <a:close/>
                </a:path>
                <a:path w="197484" h="8594090">
                  <a:moveTo>
                    <a:pt x="53784" y="634606"/>
                  </a:moveTo>
                  <a:lnTo>
                    <a:pt x="51498" y="632371"/>
                  </a:lnTo>
                  <a:lnTo>
                    <a:pt x="42608" y="627875"/>
                  </a:lnTo>
                  <a:lnTo>
                    <a:pt x="35877" y="632371"/>
                  </a:lnTo>
                  <a:lnTo>
                    <a:pt x="33591" y="634606"/>
                  </a:lnTo>
                  <a:lnTo>
                    <a:pt x="29146" y="636854"/>
                  </a:lnTo>
                  <a:lnTo>
                    <a:pt x="29146" y="643572"/>
                  </a:lnTo>
                  <a:lnTo>
                    <a:pt x="26860" y="648042"/>
                  </a:lnTo>
                  <a:lnTo>
                    <a:pt x="26860" y="657034"/>
                  </a:lnTo>
                  <a:lnTo>
                    <a:pt x="33591" y="663765"/>
                  </a:lnTo>
                  <a:lnTo>
                    <a:pt x="33591" y="666000"/>
                  </a:lnTo>
                  <a:lnTo>
                    <a:pt x="26860" y="672719"/>
                  </a:lnTo>
                  <a:lnTo>
                    <a:pt x="26860" y="688428"/>
                  </a:lnTo>
                  <a:lnTo>
                    <a:pt x="29146" y="695147"/>
                  </a:lnTo>
                  <a:lnTo>
                    <a:pt x="29146" y="701878"/>
                  </a:lnTo>
                  <a:lnTo>
                    <a:pt x="31305" y="706361"/>
                  </a:lnTo>
                  <a:lnTo>
                    <a:pt x="31305" y="708609"/>
                  </a:lnTo>
                  <a:lnTo>
                    <a:pt x="29146" y="710844"/>
                  </a:lnTo>
                  <a:lnTo>
                    <a:pt x="29146" y="715340"/>
                  </a:lnTo>
                  <a:lnTo>
                    <a:pt x="31305" y="717511"/>
                  </a:lnTo>
                  <a:lnTo>
                    <a:pt x="33591" y="719823"/>
                  </a:lnTo>
                  <a:lnTo>
                    <a:pt x="38036" y="724306"/>
                  </a:lnTo>
                  <a:lnTo>
                    <a:pt x="38036" y="726541"/>
                  </a:lnTo>
                  <a:lnTo>
                    <a:pt x="29146" y="735520"/>
                  </a:lnTo>
                  <a:lnTo>
                    <a:pt x="29146" y="737755"/>
                  </a:lnTo>
                  <a:lnTo>
                    <a:pt x="31305" y="737755"/>
                  </a:lnTo>
                  <a:lnTo>
                    <a:pt x="31305" y="740003"/>
                  </a:lnTo>
                  <a:lnTo>
                    <a:pt x="38036" y="746734"/>
                  </a:lnTo>
                  <a:lnTo>
                    <a:pt x="40322" y="751217"/>
                  </a:lnTo>
                  <a:lnTo>
                    <a:pt x="38036" y="755700"/>
                  </a:lnTo>
                  <a:lnTo>
                    <a:pt x="35877" y="762431"/>
                  </a:lnTo>
                  <a:lnTo>
                    <a:pt x="28486" y="787742"/>
                  </a:lnTo>
                  <a:lnTo>
                    <a:pt x="29146" y="787095"/>
                  </a:lnTo>
                  <a:lnTo>
                    <a:pt x="38036" y="787095"/>
                  </a:lnTo>
                  <a:lnTo>
                    <a:pt x="40322" y="784847"/>
                  </a:lnTo>
                  <a:lnTo>
                    <a:pt x="44767" y="782612"/>
                  </a:lnTo>
                  <a:lnTo>
                    <a:pt x="44767" y="780364"/>
                  </a:lnTo>
                  <a:lnTo>
                    <a:pt x="47053" y="778116"/>
                  </a:lnTo>
                  <a:lnTo>
                    <a:pt x="44767" y="775881"/>
                  </a:lnTo>
                  <a:lnTo>
                    <a:pt x="44767" y="773633"/>
                  </a:lnTo>
                  <a:lnTo>
                    <a:pt x="42608" y="773633"/>
                  </a:lnTo>
                  <a:lnTo>
                    <a:pt x="42608" y="771398"/>
                  </a:lnTo>
                  <a:lnTo>
                    <a:pt x="40322" y="769150"/>
                  </a:lnTo>
                  <a:lnTo>
                    <a:pt x="42608" y="766851"/>
                  </a:lnTo>
                  <a:lnTo>
                    <a:pt x="44767" y="764667"/>
                  </a:lnTo>
                  <a:lnTo>
                    <a:pt x="47053" y="764667"/>
                  </a:lnTo>
                  <a:lnTo>
                    <a:pt x="49339" y="762431"/>
                  </a:lnTo>
                  <a:lnTo>
                    <a:pt x="49339" y="757936"/>
                  </a:lnTo>
                  <a:lnTo>
                    <a:pt x="51498" y="751217"/>
                  </a:lnTo>
                  <a:lnTo>
                    <a:pt x="51498" y="744486"/>
                  </a:lnTo>
                  <a:lnTo>
                    <a:pt x="49339" y="737755"/>
                  </a:lnTo>
                  <a:lnTo>
                    <a:pt x="49339" y="735520"/>
                  </a:lnTo>
                  <a:lnTo>
                    <a:pt x="51498" y="728789"/>
                  </a:lnTo>
                  <a:lnTo>
                    <a:pt x="49339" y="722058"/>
                  </a:lnTo>
                  <a:lnTo>
                    <a:pt x="49339" y="710844"/>
                  </a:lnTo>
                  <a:lnTo>
                    <a:pt x="47053" y="706361"/>
                  </a:lnTo>
                  <a:lnTo>
                    <a:pt x="42608" y="701878"/>
                  </a:lnTo>
                  <a:lnTo>
                    <a:pt x="42608" y="699643"/>
                  </a:lnTo>
                  <a:lnTo>
                    <a:pt x="49339" y="692912"/>
                  </a:lnTo>
                  <a:lnTo>
                    <a:pt x="51498" y="688428"/>
                  </a:lnTo>
                  <a:lnTo>
                    <a:pt x="51498" y="679450"/>
                  </a:lnTo>
                  <a:lnTo>
                    <a:pt x="53784" y="677214"/>
                  </a:lnTo>
                  <a:lnTo>
                    <a:pt x="53784" y="670483"/>
                  </a:lnTo>
                  <a:lnTo>
                    <a:pt x="44767" y="661517"/>
                  </a:lnTo>
                  <a:lnTo>
                    <a:pt x="44767" y="657034"/>
                  </a:lnTo>
                  <a:lnTo>
                    <a:pt x="42481" y="656907"/>
                  </a:lnTo>
                  <a:lnTo>
                    <a:pt x="40322" y="654786"/>
                  </a:lnTo>
                  <a:lnTo>
                    <a:pt x="40322" y="650303"/>
                  </a:lnTo>
                  <a:lnTo>
                    <a:pt x="42481" y="648182"/>
                  </a:lnTo>
                  <a:lnTo>
                    <a:pt x="51498" y="648068"/>
                  </a:lnTo>
                  <a:lnTo>
                    <a:pt x="53784" y="645820"/>
                  </a:lnTo>
                  <a:lnTo>
                    <a:pt x="53784" y="634606"/>
                  </a:lnTo>
                  <a:close/>
                </a:path>
                <a:path w="197484" h="8594090">
                  <a:moveTo>
                    <a:pt x="55943" y="968730"/>
                  </a:moveTo>
                  <a:lnTo>
                    <a:pt x="53784" y="964247"/>
                  </a:lnTo>
                  <a:lnTo>
                    <a:pt x="51498" y="961999"/>
                  </a:lnTo>
                  <a:lnTo>
                    <a:pt x="47053" y="961999"/>
                  </a:lnTo>
                  <a:lnTo>
                    <a:pt x="42608" y="964247"/>
                  </a:lnTo>
                  <a:lnTo>
                    <a:pt x="42481" y="964488"/>
                  </a:lnTo>
                  <a:lnTo>
                    <a:pt x="43370" y="969848"/>
                  </a:lnTo>
                  <a:lnTo>
                    <a:pt x="44386" y="978255"/>
                  </a:lnTo>
                  <a:lnTo>
                    <a:pt x="44615" y="983411"/>
                  </a:lnTo>
                  <a:lnTo>
                    <a:pt x="51498" y="979944"/>
                  </a:lnTo>
                  <a:lnTo>
                    <a:pt x="55943" y="970965"/>
                  </a:lnTo>
                  <a:lnTo>
                    <a:pt x="55943" y="968730"/>
                  </a:lnTo>
                  <a:close/>
                </a:path>
                <a:path w="197484" h="8594090">
                  <a:moveTo>
                    <a:pt x="60426" y="2672969"/>
                  </a:moveTo>
                  <a:lnTo>
                    <a:pt x="58178" y="2666238"/>
                  </a:lnTo>
                  <a:lnTo>
                    <a:pt x="58178" y="2655024"/>
                  </a:lnTo>
                  <a:lnTo>
                    <a:pt x="55943" y="2646057"/>
                  </a:lnTo>
                  <a:lnTo>
                    <a:pt x="55943" y="2639326"/>
                  </a:lnTo>
                  <a:lnTo>
                    <a:pt x="53695" y="2634843"/>
                  </a:lnTo>
                  <a:lnTo>
                    <a:pt x="53695" y="2630360"/>
                  </a:lnTo>
                  <a:lnTo>
                    <a:pt x="46977" y="2623629"/>
                  </a:lnTo>
                  <a:lnTo>
                    <a:pt x="44729" y="2619146"/>
                  </a:lnTo>
                  <a:lnTo>
                    <a:pt x="42494" y="2616898"/>
                  </a:lnTo>
                  <a:lnTo>
                    <a:pt x="42494" y="2621394"/>
                  </a:lnTo>
                  <a:lnTo>
                    <a:pt x="35763" y="2621394"/>
                  </a:lnTo>
                  <a:lnTo>
                    <a:pt x="35763" y="2668486"/>
                  </a:lnTo>
                  <a:lnTo>
                    <a:pt x="33528" y="2670721"/>
                  </a:lnTo>
                  <a:lnTo>
                    <a:pt x="29044" y="2670721"/>
                  </a:lnTo>
                  <a:lnTo>
                    <a:pt x="29044" y="2668486"/>
                  </a:lnTo>
                  <a:lnTo>
                    <a:pt x="31280" y="2668486"/>
                  </a:lnTo>
                  <a:lnTo>
                    <a:pt x="33528" y="2668486"/>
                  </a:lnTo>
                  <a:lnTo>
                    <a:pt x="35763" y="2668486"/>
                  </a:lnTo>
                  <a:lnTo>
                    <a:pt x="35763" y="2621394"/>
                  </a:lnTo>
                  <a:lnTo>
                    <a:pt x="35763" y="2619146"/>
                  </a:lnTo>
                  <a:lnTo>
                    <a:pt x="40246" y="2619146"/>
                  </a:lnTo>
                  <a:lnTo>
                    <a:pt x="40246" y="2616898"/>
                  </a:lnTo>
                  <a:lnTo>
                    <a:pt x="42494" y="2614663"/>
                  </a:lnTo>
                  <a:lnTo>
                    <a:pt x="42494" y="2612415"/>
                  </a:lnTo>
                  <a:lnTo>
                    <a:pt x="44729" y="2605697"/>
                  </a:lnTo>
                  <a:lnTo>
                    <a:pt x="40246" y="2603449"/>
                  </a:lnTo>
                  <a:lnTo>
                    <a:pt x="38011" y="2601201"/>
                  </a:lnTo>
                  <a:lnTo>
                    <a:pt x="38011" y="2596718"/>
                  </a:lnTo>
                  <a:lnTo>
                    <a:pt x="40246" y="2596718"/>
                  </a:lnTo>
                  <a:lnTo>
                    <a:pt x="46977" y="2594483"/>
                  </a:lnTo>
                  <a:lnTo>
                    <a:pt x="49212" y="2590000"/>
                  </a:lnTo>
                  <a:lnTo>
                    <a:pt x="49212" y="2578785"/>
                  </a:lnTo>
                  <a:lnTo>
                    <a:pt x="51460" y="2574302"/>
                  </a:lnTo>
                  <a:lnTo>
                    <a:pt x="51460" y="2567571"/>
                  </a:lnTo>
                  <a:lnTo>
                    <a:pt x="49212" y="2565323"/>
                  </a:lnTo>
                  <a:lnTo>
                    <a:pt x="44729" y="2565323"/>
                  </a:lnTo>
                  <a:lnTo>
                    <a:pt x="40246" y="2563088"/>
                  </a:lnTo>
                  <a:lnTo>
                    <a:pt x="38011" y="2558605"/>
                  </a:lnTo>
                  <a:lnTo>
                    <a:pt x="42494" y="2554122"/>
                  </a:lnTo>
                  <a:lnTo>
                    <a:pt x="42494" y="2551874"/>
                  </a:lnTo>
                  <a:lnTo>
                    <a:pt x="46977" y="2547391"/>
                  </a:lnTo>
                  <a:lnTo>
                    <a:pt x="46977" y="2538425"/>
                  </a:lnTo>
                  <a:lnTo>
                    <a:pt x="44729" y="2533929"/>
                  </a:lnTo>
                  <a:lnTo>
                    <a:pt x="44729" y="2527211"/>
                  </a:lnTo>
                  <a:lnTo>
                    <a:pt x="38011" y="2520480"/>
                  </a:lnTo>
                  <a:lnTo>
                    <a:pt x="38011" y="2515997"/>
                  </a:lnTo>
                  <a:lnTo>
                    <a:pt x="35763" y="2513749"/>
                  </a:lnTo>
                  <a:lnTo>
                    <a:pt x="33528" y="2509266"/>
                  </a:lnTo>
                  <a:lnTo>
                    <a:pt x="35763" y="2509266"/>
                  </a:lnTo>
                  <a:lnTo>
                    <a:pt x="40246" y="2504783"/>
                  </a:lnTo>
                  <a:lnTo>
                    <a:pt x="42494" y="2504783"/>
                  </a:lnTo>
                  <a:lnTo>
                    <a:pt x="44729" y="2502535"/>
                  </a:lnTo>
                  <a:lnTo>
                    <a:pt x="44729" y="2500299"/>
                  </a:lnTo>
                  <a:lnTo>
                    <a:pt x="42494" y="2498052"/>
                  </a:lnTo>
                  <a:lnTo>
                    <a:pt x="40246" y="2498052"/>
                  </a:lnTo>
                  <a:lnTo>
                    <a:pt x="38011" y="2495816"/>
                  </a:lnTo>
                  <a:lnTo>
                    <a:pt x="35763" y="2498052"/>
                  </a:lnTo>
                  <a:lnTo>
                    <a:pt x="31280" y="2500299"/>
                  </a:lnTo>
                  <a:lnTo>
                    <a:pt x="26809" y="2500299"/>
                  </a:lnTo>
                  <a:lnTo>
                    <a:pt x="22326" y="2498052"/>
                  </a:lnTo>
                  <a:lnTo>
                    <a:pt x="22326" y="2522728"/>
                  </a:lnTo>
                  <a:lnTo>
                    <a:pt x="22326" y="2527211"/>
                  </a:lnTo>
                  <a:lnTo>
                    <a:pt x="20078" y="2529446"/>
                  </a:lnTo>
                  <a:lnTo>
                    <a:pt x="20078" y="2531694"/>
                  </a:lnTo>
                  <a:lnTo>
                    <a:pt x="17843" y="2529446"/>
                  </a:lnTo>
                  <a:lnTo>
                    <a:pt x="17843" y="2527211"/>
                  </a:lnTo>
                  <a:lnTo>
                    <a:pt x="20078" y="2527211"/>
                  </a:lnTo>
                  <a:lnTo>
                    <a:pt x="20078" y="2522728"/>
                  </a:lnTo>
                  <a:lnTo>
                    <a:pt x="22326" y="2522728"/>
                  </a:lnTo>
                  <a:lnTo>
                    <a:pt x="22326" y="2498052"/>
                  </a:lnTo>
                  <a:lnTo>
                    <a:pt x="15595" y="2502535"/>
                  </a:lnTo>
                  <a:lnTo>
                    <a:pt x="11112" y="2509266"/>
                  </a:lnTo>
                  <a:lnTo>
                    <a:pt x="11112" y="2540660"/>
                  </a:lnTo>
                  <a:lnTo>
                    <a:pt x="13360" y="2545143"/>
                  </a:lnTo>
                  <a:lnTo>
                    <a:pt x="17843" y="2549626"/>
                  </a:lnTo>
                  <a:lnTo>
                    <a:pt x="20078" y="2549626"/>
                  </a:lnTo>
                  <a:lnTo>
                    <a:pt x="20078" y="2551874"/>
                  </a:lnTo>
                  <a:lnTo>
                    <a:pt x="17843" y="2554122"/>
                  </a:lnTo>
                  <a:lnTo>
                    <a:pt x="13360" y="2556357"/>
                  </a:lnTo>
                  <a:lnTo>
                    <a:pt x="13360" y="2563088"/>
                  </a:lnTo>
                  <a:lnTo>
                    <a:pt x="17843" y="2572054"/>
                  </a:lnTo>
                  <a:lnTo>
                    <a:pt x="17843" y="2578785"/>
                  </a:lnTo>
                  <a:lnTo>
                    <a:pt x="22326" y="2581021"/>
                  </a:lnTo>
                  <a:lnTo>
                    <a:pt x="24561" y="2581021"/>
                  </a:lnTo>
                  <a:lnTo>
                    <a:pt x="24561" y="2583269"/>
                  </a:lnTo>
                  <a:lnTo>
                    <a:pt x="15595" y="2592235"/>
                  </a:lnTo>
                  <a:lnTo>
                    <a:pt x="15595" y="2594483"/>
                  </a:lnTo>
                  <a:lnTo>
                    <a:pt x="17843" y="2601201"/>
                  </a:lnTo>
                  <a:lnTo>
                    <a:pt x="20078" y="2603449"/>
                  </a:lnTo>
                  <a:lnTo>
                    <a:pt x="20078" y="2605697"/>
                  </a:lnTo>
                  <a:lnTo>
                    <a:pt x="17843" y="2612415"/>
                  </a:lnTo>
                  <a:lnTo>
                    <a:pt x="20078" y="2615781"/>
                  </a:lnTo>
                  <a:lnTo>
                    <a:pt x="22326" y="2619146"/>
                  </a:lnTo>
                  <a:lnTo>
                    <a:pt x="20078" y="2625877"/>
                  </a:lnTo>
                  <a:lnTo>
                    <a:pt x="22326" y="2625877"/>
                  </a:lnTo>
                  <a:lnTo>
                    <a:pt x="24561" y="2625877"/>
                  </a:lnTo>
                  <a:lnTo>
                    <a:pt x="29044" y="2628112"/>
                  </a:lnTo>
                  <a:lnTo>
                    <a:pt x="31280" y="2628112"/>
                  </a:lnTo>
                  <a:lnTo>
                    <a:pt x="26809" y="2630360"/>
                  </a:lnTo>
                  <a:lnTo>
                    <a:pt x="24561" y="2634843"/>
                  </a:lnTo>
                  <a:lnTo>
                    <a:pt x="29044" y="2639326"/>
                  </a:lnTo>
                  <a:lnTo>
                    <a:pt x="26809" y="2639326"/>
                  </a:lnTo>
                  <a:lnTo>
                    <a:pt x="26809" y="2643809"/>
                  </a:lnTo>
                  <a:lnTo>
                    <a:pt x="29044" y="2650540"/>
                  </a:lnTo>
                  <a:lnTo>
                    <a:pt x="26809" y="2655024"/>
                  </a:lnTo>
                  <a:lnTo>
                    <a:pt x="24561" y="2661755"/>
                  </a:lnTo>
                  <a:lnTo>
                    <a:pt x="24561" y="2666238"/>
                  </a:lnTo>
                  <a:lnTo>
                    <a:pt x="26809" y="2670721"/>
                  </a:lnTo>
                  <a:lnTo>
                    <a:pt x="26809" y="2686418"/>
                  </a:lnTo>
                  <a:lnTo>
                    <a:pt x="31280" y="2684170"/>
                  </a:lnTo>
                  <a:lnTo>
                    <a:pt x="33528" y="2684170"/>
                  </a:lnTo>
                  <a:lnTo>
                    <a:pt x="33528" y="2690901"/>
                  </a:lnTo>
                  <a:lnTo>
                    <a:pt x="31280" y="2690901"/>
                  </a:lnTo>
                  <a:lnTo>
                    <a:pt x="31280" y="2697632"/>
                  </a:lnTo>
                  <a:lnTo>
                    <a:pt x="33528" y="2697632"/>
                  </a:lnTo>
                  <a:lnTo>
                    <a:pt x="42494" y="2697632"/>
                  </a:lnTo>
                  <a:lnTo>
                    <a:pt x="42494" y="2693149"/>
                  </a:lnTo>
                  <a:lnTo>
                    <a:pt x="44729" y="2693149"/>
                  </a:lnTo>
                  <a:lnTo>
                    <a:pt x="49212" y="2697632"/>
                  </a:lnTo>
                  <a:lnTo>
                    <a:pt x="51460" y="2697632"/>
                  </a:lnTo>
                  <a:lnTo>
                    <a:pt x="55943" y="2699867"/>
                  </a:lnTo>
                  <a:lnTo>
                    <a:pt x="58178" y="2697632"/>
                  </a:lnTo>
                  <a:lnTo>
                    <a:pt x="58178" y="2681935"/>
                  </a:lnTo>
                  <a:lnTo>
                    <a:pt x="60426" y="2677452"/>
                  </a:lnTo>
                  <a:lnTo>
                    <a:pt x="60426" y="2672969"/>
                  </a:lnTo>
                  <a:close/>
                </a:path>
                <a:path w="197484" h="8594090">
                  <a:moveTo>
                    <a:pt x="64909" y="2845625"/>
                  </a:moveTo>
                  <a:lnTo>
                    <a:pt x="62661" y="2841142"/>
                  </a:lnTo>
                  <a:lnTo>
                    <a:pt x="60426" y="2834424"/>
                  </a:lnTo>
                  <a:lnTo>
                    <a:pt x="62661" y="2825445"/>
                  </a:lnTo>
                  <a:lnTo>
                    <a:pt x="62661" y="2811996"/>
                  </a:lnTo>
                  <a:lnTo>
                    <a:pt x="60426" y="2809748"/>
                  </a:lnTo>
                  <a:lnTo>
                    <a:pt x="60426" y="2807512"/>
                  </a:lnTo>
                  <a:lnTo>
                    <a:pt x="51460" y="2807512"/>
                  </a:lnTo>
                  <a:lnTo>
                    <a:pt x="51460" y="2800781"/>
                  </a:lnTo>
                  <a:lnTo>
                    <a:pt x="46977" y="2800781"/>
                  </a:lnTo>
                  <a:lnTo>
                    <a:pt x="44729" y="2798534"/>
                  </a:lnTo>
                  <a:lnTo>
                    <a:pt x="49212" y="2798534"/>
                  </a:lnTo>
                  <a:lnTo>
                    <a:pt x="49212" y="2796298"/>
                  </a:lnTo>
                  <a:lnTo>
                    <a:pt x="51460" y="2796298"/>
                  </a:lnTo>
                  <a:lnTo>
                    <a:pt x="51460" y="2794050"/>
                  </a:lnTo>
                  <a:lnTo>
                    <a:pt x="52857" y="2786062"/>
                  </a:lnTo>
                  <a:lnTo>
                    <a:pt x="54254" y="2780601"/>
                  </a:lnTo>
                  <a:lnTo>
                    <a:pt x="56502" y="2775140"/>
                  </a:lnTo>
                  <a:lnTo>
                    <a:pt x="60426" y="2767152"/>
                  </a:lnTo>
                  <a:lnTo>
                    <a:pt x="58178" y="2764904"/>
                  </a:lnTo>
                  <a:lnTo>
                    <a:pt x="55943" y="2760421"/>
                  </a:lnTo>
                  <a:lnTo>
                    <a:pt x="55943" y="2737993"/>
                  </a:lnTo>
                  <a:lnTo>
                    <a:pt x="53695" y="2735757"/>
                  </a:lnTo>
                  <a:lnTo>
                    <a:pt x="51460" y="2731262"/>
                  </a:lnTo>
                  <a:lnTo>
                    <a:pt x="51460" y="2717812"/>
                  </a:lnTo>
                  <a:lnTo>
                    <a:pt x="49212" y="2717812"/>
                  </a:lnTo>
                  <a:lnTo>
                    <a:pt x="49212" y="2749207"/>
                  </a:lnTo>
                  <a:lnTo>
                    <a:pt x="49212" y="2751455"/>
                  </a:lnTo>
                  <a:lnTo>
                    <a:pt x="46977" y="2751455"/>
                  </a:lnTo>
                  <a:lnTo>
                    <a:pt x="44729" y="2749207"/>
                  </a:lnTo>
                  <a:lnTo>
                    <a:pt x="42494" y="2749207"/>
                  </a:lnTo>
                  <a:lnTo>
                    <a:pt x="44729" y="2746959"/>
                  </a:lnTo>
                  <a:lnTo>
                    <a:pt x="44729" y="2749207"/>
                  </a:lnTo>
                  <a:lnTo>
                    <a:pt x="49212" y="2749207"/>
                  </a:lnTo>
                  <a:lnTo>
                    <a:pt x="49212" y="2717812"/>
                  </a:lnTo>
                  <a:lnTo>
                    <a:pt x="44729" y="2717812"/>
                  </a:lnTo>
                  <a:lnTo>
                    <a:pt x="42494" y="2720048"/>
                  </a:lnTo>
                  <a:lnTo>
                    <a:pt x="42494" y="2729026"/>
                  </a:lnTo>
                  <a:lnTo>
                    <a:pt x="42494" y="2731262"/>
                  </a:lnTo>
                  <a:lnTo>
                    <a:pt x="40246" y="2733510"/>
                  </a:lnTo>
                  <a:lnTo>
                    <a:pt x="38011" y="2733510"/>
                  </a:lnTo>
                  <a:lnTo>
                    <a:pt x="40246" y="2731262"/>
                  </a:lnTo>
                  <a:lnTo>
                    <a:pt x="40246" y="2729026"/>
                  </a:lnTo>
                  <a:lnTo>
                    <a:pt x="42494" y="2729026"/>
                  </a:lnTo>
                  <a:lnTo>
                    <a:pt x="42494" y="2720048"/>
                  </a:lnTo>
                  <a:lnTo>
                    <a:pt x="40246" y="2722295"/>
                  </a:lnTo>
                  <a:lnTo>
                    <a:pt x="35763" y="2724543"/>
                  </a:lnTo>
                  <a:lnTo>
                    <a:pt x="35763" y="2798534"/>
                  </a:lnTo>
                  <a:lnTo>
                    <a:pt x="31280" y="2798534"/>
                  </a:lnTo>
                  <a:lnTo>
                    <a:pt x="33528" y="2796298"/>
                  </a:lnTo>
                  <a:lnTo>
                    <a:pt x="35763" y="2798534"/>
                  </a:lnTo>
                  <a:lnTo>
                    <a:pt x="35763" y="2724543"/>
                  </a:lnTo>
                  <a:lnTo>
                    <a:pt x="24561" y="2724543"/>
                  </a:lnTo>
                  <a:lnTo>
                    <a:pt x="24561" y="2737993"/>
                  </a:lnTo>
                  <a:lnTo>
                    <a:pt x="26809" y="2742476"/>
                  </a:lnTo>
                  <a:lnTo>
                    <a:pt x="24561" y="2749207"/>
                  </a:lnTo>
                  <a:lnTo>
                    <a:pt x="23368" y="2757233"/>
                  </a:lnTo>
                  <a:lnTo>
                    <a:pt x="23444" y="2764625"/>
                  </a:lnTo>
                  <a:lnTo>
                    <a:pt x="25196" y="2771597"/>
                  </a:lnTo>
                  <a:lnTo>
                    <a:pt x="26809" y="2774429"/>
                  </a:lnTo>
                  <a:lnTo>
                    <a:pt x="29044" y="2778353"/>
                  </a:lnTo>
                  <a:lnTo>
                    <a:pt x="31280" y="2778353"/>
                  </a:lnTo>
                  <a:lnTo>
                    <a:pt x="31280" y="2785084"/>
                  </a:lnTo>
                  <a:lnTo>
                    <a:pt x="29044" y="2785084"/>
                  </a:lnTo>
                  <a:lnTo>
                    <a:pt x="29044" y="2787332"/>
                  </a:lnTo>
                  <a:lnTo>
                    <a:pt x="22326" y="2794050"/>
                  </a:lnTo>
                  <a:lnTo>
                    <a:pt x="22326" y="2816479"/>
                  </a:lnTo>
                  <a:lnTo>
                    <a:pt x="24561" y="2823210"/>
                  </a:lnTo>
                  <a:lnTo>
                    <a:pt x="17843" y="2836659"/>
                  </a:lnTo>
                  <a:lnTo>
                    <a:pt x="17843" y="2841142"/>
                  </a:lnTo>
                  <a:lnTo>
                    <a:pt x="20078" y="2845625"/>
                  </a:lnTo>
                  <a:lnTo>
                    <a:pt x="24561" y="2850121"/>
                  </a:lnTo>
                  <a:lnTo>
                    <a:pt x="24561" y="2856839"/>
                  </a:lnTo>
                  <a:lnTo>
                    <a:pt x="22326" y="2863570"/>
                  </a:lnTo>
                  <a:lnTo>
                    <a:pt x="24561" y="2870301"/>
                  </a:lnTo>
                  <a:lnTo>
                    <a:pt x="29044" y="2877020"/>
                  </a:lnTo>
                  <a:lnTo>
                    <a:pt x="31280" y="2879267"/>
                  </a:lnTo>
                  <a:lnTo>
                    <a:pt x="26809" y="2883751"/>
                  </a:lnTo>
                  <a:lnTo>
                    <a:pt x="22326" y="2885998"/>
                  </a:lnTo>
                  <a:lnTo>
                    <a:pt x="22326" y="2888234"/>
                  </a:lnTo>
                  <a:lnTo>
                    <a:pt x="26809" y="2897200"/>
                  </a:lnTo>
                  <a:lnTo>
                    <a:pt x="29044" y="2903931"/>
                  </a:lnTo>
                  <a:lnTo>
                    <a:pt x="31280" y="2908414"/>
                  </a:lnTo>
                  <a:lnTo>
                    <a:pt x="31280" y="2912897"/>
                  </a:lnTo>
                  <a:lnTo>
                    <a:pt x="29044" y="2915145"/>
                  </a:lnTo>
                  <a:lnTo>
                    <a:pt x="29044" y="2917393"/>
                  </a:lnTo>
                  <a:lnTo>
                    <a:pt x="24561" y="2921876"/>
                  </a:lnTo>
                  <a:lnTo>
                    <a:pt x="24561" y="2926359"/>
                  </a:lnTo>
                  <a:lnTo>
                    <a:pt x="29044" y="2930842"/>
                  </a:lnTo>
                  <a:lnTo>
                    <a:pt x="33528" y="2937573"/>
                  </a:lnTo>
                  <a:lnTo>
                    <a:pt x="29044" y="2944291"/>
                  </a:lnTo>
                  <a:lnTo>
                    <a:pt x="29044" y="2946539"/>
                  </a:lnTo>
                  <a:lnTo>
                    <a:pt x="26809" y="2946539"/>
                  </a:lnTo>
                  <a:lnTo>
                    <a:pt x="26809" y="2968968"/>
                  </a:lnTo>
                  <a:lnTo>
                    <a:pt x="29044" y="2971203"/>
                  </a:lnTo>
                  <a:lnTo>
                    <a:pt x="33528" y="2971203"/>
                  </a:lnTo>
                  <a:lnTo>
                    <a:pt x="35763" y="2971203"/>
                  </a:lnTo>
                  <a:lnTo>
                    <a:pt x="35763" y="2975686"/>
                  </a:lnTo>
                  <a:lnTo>
                    <a:pt x="33528" y="2980182"/>
                  </a:lnTo>
                  <a:lnTo>
                    <a:pt x="29044" y="2984665"/>
                  </a:lnTo>
                  <a:lnTo>
                    <a:pt x="31280" y="2991383"/>
                  </a:lnTo>
                  <a:lnTo>
                    <a:pt x="31280" y="2993631"/>
                  </a:lnTo>
                  <a:lnTo>
                    <a:pt x="29044" y="2993631"/>
                  </a:lnTo>
                  <a:lnTo>
                    <a:pt x="29044" y="2995866"/>
                  </a:lnTo>
                  <a:lnTo>
                    <a:pt x="26809" y="2998114"/>
                  </a:lnTo>
                  <a:lnTo>
                    <a:pt x="26809" y="3000362"/>
                  </a:lnTo>
                  <a:lnTo>
                    <a:pt x="31280" y="3000362"/>
                  </a:lnTo>
                  <a:lnTo>
                    <a:pt x="33528" y="3000362"/>
                  </a:lnTo>
                  <a:lnTo>
                    <a:pt x="35763" y="3002597"/>
                  </a:lnTo>
                  <a:lnTo>
                    <a:pt x="33528" y="3004845"/>
                  </a:lnTo>
                  <a:lnTo>
                    <a:pt x="24561" y="3018294"/>
                  </a:lnTo>
                  <a:lnTo>
                    <a:pt x="25311" y="3020542"/>
                  </a:lnTo>
                  <a:lnTo>
                    <a:pt x="26809" y="3025025"/>
                  </a:lnTo>
                  <a:lnTo>
                    <a:pt x="29044" y="3025025"/>
                  </a:lnTo>
                  <a:lnTo>
                    <a:pt x="35763" y="3029508"/>
                  </a:lnTo>
                  <a:lnTo>
                    <a:pt x="38011" y="3032874"/>
                  </a:lnTo>
                  <a:lnTo>
                    <a:pt x="40246" y="3036239"/>
                  </a:lnTo>
                  <a:lnTo>
                    <a:pt x="38011" y="3045206"/>
                  </a:lnTo>
                  <a:lnTo>
                    <a:pt x="38011" y="3051937"/>
                  </a:lnTo>
                  <a:lnTo>
                    <a:pt x="35763" y="3054172"/>
                  </a:lnTo>
                  <a:lnTo>
                    <a:pt x="33528" y="3054172"/>
                  </a:lnTo>
                  <a:lnTo>
                    <a:pt x="33528" y="3056420"/>
                  </a:lnTo>
                  <a:lnTo>
                    <a:pt x="29044" y="3056420"/>
                  </a:lnTo>
                  <a:lnTo>
                    <a:pt x="33528" y="3060903"/>
                  </a:lnTo>
                  <a:lnTo>
                    <a:pt x="35763" y="3060903"/>
                  </a:lnTo>
                  <a:lnTo>
                    <a:pt x="40246" y="3065386"/>
                  </a:lnTo>
                  <a:lnTo>
                    <a:pt x="40246" y="3067634"/>
                  </a:lnTo>
                  <a:lnTo>
                    <a:pt x="38011" y="3069869"/>
                  </a:lnTo>
                  <a:lnTo>
                    <a:pt x="33528" y="3069869"/>
                  </a:lnTo>
                  <a:lnTo>
                    <a:pt x="29044" y="3074352"/>
                  </a:lnTo>
                  <a:lnTo>
                    <a:pt x="29044" y="3076600"/>
                  </a:lnTo>
                  <a:lnTo>
                    <a:pt x="33528" y="3083331"/>
                  </a:lnTo>
                  <a:lnTo>
                    <a:pt x="33528" y="3087814"/>
                  </a:lnTo>
                  <a:lnTo>
                    <a:pt x="31280" y="3094532"/>
                  </a:lnTo>
                  <a:lnTo>
                    <a:pt x="31280" y="3112478"/>
                  </a:lnTo>
                  <a:lnTo>
                    <a:pt x="29044" y="3114725"/>
                  </a:lnTo>
                  <a:lnTo>
                    <a:pt x="29044" y="3116961"/>
                  </a:lnTo>
                  <a:lnTo>
                    <a:pt x="26809" y="3119209"/>
                  </a:lnTo>
                  <a:lnTo>
                    <a:pt x="26809" y="3121444"/>
                  </a:lnTo>
                  <a:lnTo>
                    <a:pt x="24561" y="3130423"/>
                  </a:lnTo>
                  <a:lnTo>
                    <a:pt x="26809" y="3137141"/>
                  </a:lnTo>
                  <a:lnTo>
                    <a:pt x="31280" y="3143872"/>
                  </a:lnTo>
                  <a:lnTo>
                    <a:pt x="33528" y="3144990"/>
                  </a:lnTo>
                  <a:lnTo>
                    <a:pt x="35763" y="3146120"/>
                  </a:lnTo>
                  <a:lnTo>
                    <a:pt x="33528" y="3148355"/>
                  </a:lnTo>
                  <a:lnTo>
                    <a:pt x="33528" y="3155086"/>
                  </a:lnTo>
                  <a:lnTo>
                    <a:pt x="35763" y="3159569"/>
                  </a:lnTo>
                  <a:lnTo>
                    <a:pt x="33528" y="3161817"/>
                  </a:lnTo>
                  <a:lnTo>
                    <a:pt x="31280" y="3166300"/>
                  </a:lnTo>
                  <a:lnTo>
                    <a:pt x="33528" y="3166300"/>
                  </a:lnTo>
                  <a:lnTo>
                    <a:pt x="35763" y="3168535"/>
                  </a:lnTo>
                  <a:lnTo>
                    <a:pt x="38011" y="3170783"/>
                  </a:lnTo>
                  <a:lnTo>
                    <a:pt x="35763" y="3173018"/>
                  </a:lnTo>
                  <a:lnTo>
                    <a:pt x="31280" y="3173018"/>
                  </a:lnTo>
                  <a:lnTo>
                    <a:pt x="31280" y="3175266"/>
                  </a:lnTo>
                  <a:lnTo>
                    <a:pt x="29044" y="3179749"/>
                  </a:lnTo>
                  <a:lnTo>
                    <a:pt x="29044" y="3186480"/>
                  </a:lnTo>
                  <a:lnTo>
                    <a:pt x="31280" y="3190964"/>
                  </a:lnTo>
                  <a:lnTo>
                    <a:pt x="33528" y="3193199"/>
                  </a:lnTo>
                  <a:lnTo>
                    <a:pt x="38011" y="3193199"/>
                  </a:lnTo>
                  <a:lnTo>
                    <a:pt x="40246" y="3193199"/>
                  </a:lnTo>
                  <a:lnTo>
                    <a:pt x="44729" y="3193199"/>
                  </a:lnTo>
                  <a:lnTo>
                    <a:pt x="49212" y="3190964"/>
                  </a:lnTo>
                  <a:lnTo>
                    <a:pt x="49212" y="3188716"/>
                  </a:lnTo>
                  <a:lnTo>
                    <a:pt x="51460" y="3188716"/>
                  </a:lnTo>
                  <a:lnTo>
                    <a:pt x="53695" y="3186480"/>
                  </a:lnTo>
                  <a:lnTo>
                    <a:pt x="55943" y="3184233"/>
                  </a:lnTo>
                  <a:lnTo>
                    <a:pt x="58178" y="3181997"/>
                  </a:lnTo>
                  <a:lnTo>
                    <a:pt x="58178" y="3179749"/>
                  </a:lnTo>
                  <a:lnTo>
                    <a:pt x="60426" y="3177514"/>
                  </a:lnTo>
                  <a:lnTo>
                    <a:pt x="58178" y="3175266"/>
                  </a:lnTo>
                  <a:lnTo>
                    <a:pt x="55943" y="3168535"/>
                  </a:lnTo>
                  <a:lnTo>
                    <a:pt x="55943" y="3166300"/>
                  </a:lnTo>
                  <a:lnTo>
                    <a:pt x="62661" y="3159569"/>
                  </a:lnTo>
                  <a:lnTo>
                    <a:pt x="62661" y="3146120"/>
                  </a:lnTo>
                  <a:lnTo>
                    <a:pt x="60426" y="3143872"/>
                  </a:lnTo>
                  <a:lnTo>
                    <a:pt x="55943" y="3137141"/>
                  </a:lnTo>
                  <a:lnTo>
                    <a:pt x="59512" y="3133572"/>
                  </a:lnTo>
                  <a:lnTo>
                    <a:pt x="60426" y="3132658"/>
                  </a:lnTo>
                  <a:lnTo>
                    <a:pt x="60426" y="3121444"/>
                  </a:lnTo>
                  <a:lnTo>
                    <a:pt x="59512" y="3111741"/>
                  </a:lnTo>
                  <a:lnTo>
                    <a:pt x="59855" y="3102673"/>
                  </a:lnTo>
                  <a:lnTo>
                    <a:pt x="61048" y="3094012"/>
                  </a:lnTo>
                  <a:lnTo>
                    <a:pt x="62661" y="3085566"/>
                  </a:lnTo>
                  <a:lnTo>
                    <a:pt x="62661" y="3083331"/>
                  </a:lnTo>
                  <a:lnTo>
                    <a:pt x="64909" y="3078848"/>
                  </a:lnTo>
                  <a:lnTo>
                    <a:pt x="64909" y="3067634"/>
                  </a:lnTo>
                  <a:lnTo>
                    <a:pt x="62661" y="3067634"/>
                  </a:lnTo>
                  <a:lnTo>
                    <a:pt x="55943" y="3065386"/>
                  </a:lnTo>
                  <a:lnTo>
                    <a:pt x="55943" y="3063151"/>
                  </a:lnTo>
                  <a:lnTo>
                    <a:pt x="58178" y="3056420"/>
                  </a:lnTo>
                  <a:lnTo>
                    <a:pt x="58178" y="3051937"/>
                  </a:lnTo>
                  <a:lnTo>
                    <a:pt x="60426" y="3047454"/>
                  </a:lnTo>
                  <a:lnTo>
                    <a:pt x="60426" y="3040723"/>
                  </a:lnTo>
                  <a:lnTo>
                    <a:pt x="53695" y="3033992"/>
                  </a:lnTo>
                  <a:lnTo>
                    <a:pt x="53695" y="3031756"/>
                  </a:lnTo>
                  <a:lnTo>
                    <a:pt x="55943" y="3028391"/>
                  </a:lnTo>
                  <a:lnTo>
                    <a:pt x="58178" y="3025025"/>
                  </a:lnTo>
                  <a:lnTo>
                    <a:pt x="60426" y="3018294"/>
                  </a:lnTo>
                  <a:lnTo>
                    <a:pt x="55943" y="3004845"/>
                  </a:lnTo>
                  <a:lnTo>
                    <a:pt x="58178" y="2998114"/>
                  </a:lnTo>
                  <a:lnTo>
                    <a:pt x="62661" y="2989148"/>
                  </a:lnTo>
                  <a:lnTo>
                    <a:pt x="62661" y="2982417"/>
                  </a:lnTo>
                  <a:lnTo>
                    <a:pt x="60426" y="2977934"/>
                  </a:lnTo>
                  <a:lnTo>
                    <a:pt x="60426" y="2973451"/>
                  </a:lnTo>
                  <a:lnTo>
                    <a:pt x="55943" y="2964484"/>
                  </a:lnTo>
                  <a:lnTo>
                    <a:pt x="53695" y="2962237"/>
                  </a:lnTo>
                  <a:lnTo>
                    <a:pt x="53695" y="2942056"/>
                  </a:lnTo>
                  <a:lnTo>
                    <a:pt x="55943" y="2937573"/>
                  </a:lnTo>
                  <a:lnTo>
                    <a:pt x="55943" y="2928594"/>
                  </a:lnTo>
                  <a:lnTo>
                    <a:pt x="53695" y="2926359"/>
                  </a:lnTo>
                  <a:lnTo>
                    <a:pt x="53695" y="2921876"/>
                  </a:lnTo>
                  <a:lnTo>
                    <a:pt x="55943" y="2915145"/>
                  </a:lnTo>
                  <a:lnTo>
                    <a:pt x="53695" y="2908414"/>
                  </a:lnTo>
                  <a:lnTo>
                    <a:pt x="51460" y="2903931"/>
                  </a:lnTo>
                  <a:lnTo>
                    <a:pt x="49212" y="2897200"/>
                  </a:lnTo>
                  <a:lnTo>
                    <a:pt x="51460" y="2892717"/>
                  </a:lnTo>
                  <a:lnTo>
                    <a:pt x="53695" y="2890482"/>
                  </a:lnTo>
                  <a:lnTo>
                    <a:pt x="55943" y="2888234"/>
                  </a:lnTo>
                  <a:lnTo>
                    <a:pt x="55943" y="2883751"/>
                  </a:lnTo>
                  <a:lnTo>
                    <a:pt x="58178" y="2879267"/>
                  </a:lnTo>
                  <a:lnTo>
                    <a:pt x="60426" y="2877020"/>
                  </a:lnTo>
                  <a:lnTo>
                    <a:pt x="60426" y="2865818"/>
                  </a:lnTo>
                  <a:lnTo>
                    <a:pt x="62661" y="2859087"/>
                  </a:lnTo>
                  <a:lnTo>
                    <a:pt x="62661" y="2850121"/>
                  </a:lnTo>
                  <a:lnTo>
                    <a:pt x="64909" y="2845625"/>
                  </a:lnTo>
                  <a:close/>
                </a:path>
                <a:path w="197484" h="8594090">
                  <a:moveTo>
                    <a:pt x="69380" y="331876"/>
                  </a:moveTo>
                  <a:lnTo>
                    <a:pt x="67144" y="334124"/>
                  </a:lnTo>
                  <a:lnTo>
                    <a:pt x="69380" y="334124"/>
                  </a:lnTo>
                  <a:lnTo>
                    <a:pt x="69380" y="331876"/>
                  </a:lnTo>
                  <a:close/>
                </a:path>
                <a:path w="197484" h="8594090">
                  <a:moveTo>
                    <a:pt x="73863" y="3614775"/>
                  </a:moveTo>
                  <a:lnTo>
                    <a:pt x="69380" y="3605809"/>
                  </a:lnTo>
                  <a:lnTo>
                    <a:pt x="69380" y="3599078"/>
                  </a:lnTo>
                  <a:lnTo>
                    <a:pt x="70675" y="3592360"/>
                  </a:lnTo>
                  <a:lnTo>
                    <a:pt x="71348" y="3585629"/>
                  </a:lnTo>
                  <a:lnTo>
                    <a:pt x="71589" y="3578898"/>
                  </a:lnTo>
                  <a:lnTo>
                    <a:pt x="71628" y="3572179"/>
                  </a:lnTo>
                  <a:lnTo>
                    <a:pt x="72224" y="3565448"/>
                  </a:lnTo>
                  <a:lnTo>
                    <a:pt x="71348" y="3558717"/>
                  </a:lnTo>
                  <a:lnTo>
                    <a:pt x="70053" y="3551986"/>
                  </a:lnTo>
                  <a:lnTo>
                    <a:pt x="69380" y="3545268"/>
                  </a:lnTo>
                  <a:lnTo>
                    <a:pt x="67144" y="3543020"/>
                  </a:lnTo>
                  <a:lnTo>
                    <a:pt x="64909" y="3538537"/>
                  </a:lnTo>
                  <a:lnTo>
                    <a:pt x="64909" y="3534054"/>
                  </a:lnTo>
                  <a:lnTo>
                    <a:pt x="67144" y="3529571"/>
                  </a:lnTo>
                  <a:lnTo>
                    <a:pt x="69380" y="3522840"/>
                  </a:lnTo>
                  <a:lnTo>
                    <a:pt x="69951" y="3516109"/>
                  </a:lnTo>
                  <a:lnTo>
                    <a:pt x="69380" y="3502660"/>
                  </a:lnTo>
                  <a:lnTo>
                    <a:pt x="64909" y="3498177"/>
                  </a:lnTo>
                  <a:lnTo>
                    <a:pt x="62661" y="3493693"/>
                  </a:lnTo>
                  <a:lnTo>
                    <a:pt x="64909" y="3489198"/>
                  </a:lnTo>
                  <a:lnTo>
                    <a:pt x="65570" y="3487204"/>
                  </a:lnTo>
                  <a:lnTo>
                    <a:pt x="67144" y="3482479"/>
                  </a:lnTo>
                  <a:lnTo>
                    <a:pt x="67144" y="3471265"/>
                  </a:lnTo>
                  <a:lnTo>
                    <a:pt x="67462" y="3463201"/>
                  </a:lnTo>
                  <a:lnTo>
                    <a:pt x="66306" y="3455568"/>
                  </a:lnTo>
                  <a:lnTo>
                    <a:pt x="65570" y="3447935"/>
                  </a:lnTo>
                  <a:lnTo>
                    <a:pt x="67144" y="3439871"/>
                  </a:lnTo>
                  <a:lnTo>
                    <a:pt x="67144" y="3437623"/>
                  </a:lnTo>
                  <a:lnTo>
                    <a:pt x="62661" y="3433140"/>
                  </a:lnTo>
                  <a:lnTo>
                    <a:pt x="64909" y="3426422"/>
                  </a:lnTo>
                  <a:lnTo>
                    <a:pt x="67144" y="3421926"/>
                  </a:lnTo>
                  <a:lnTo>
                    <a:pt x="67144" y="3412960"/>
                  </a:lnTo>
                  <a:lnTo>
                    <a:pt x="64909" y="3408476"/>
                  </a:lnTo>
                  <a:lnTo>
                    <a:pt x="64909" y="3374847"/>
                  </a:lnTo>
                  <a:lnTo>
                    <a:pt x="62661" y="3370351"/>
                  </a:lnTo>
                  <a:lnTo>
                    <a:pt x="58839" y="3363633"/>
                  </a:lnTo>
                  <a:lnTo>
                    <a:pt x="57340" y="3356902"/>
                  </a:lnTo>
                  <a:lnTo>
                    <a:pt x="57937" y="3350171"/>
                  </a:lnTo>
                  <a:lnTo>
                    <a:pt x="60426" y="3343452"/>
                  </a:lnTo>
                  <a:lnTo>
                    <a:pt x="62661" y="3338957"/>
                  </a:lnTo>
                  <a:lnTo>
                    <a:pt x="64909" y="3332238"/>
                  </a:lnTo>
                  <a:lnTo>
                    <a:pt x="64909" y="3327755"/>
                  </a:lnTo>
                  <a:lnTo>
                    <a:pt x="64312" y="3320288"/>
                  </a:lnTo>
                  <a:lnTo>
                    <a:pt x="61823" y="3315131"/>
                  </a:lnTo>
                  <a:lnTo>
                    <a:pt x="56388" y="3312934"/>
                  </a:lnTo>
                  <a:lnTo>
                    <a:pt x="54825" y="3313163"/>
                  </a:lnTo>
                  <a:lnTo>
                    <a:pt x="55943" y="3312058"/>
                  </a:lnTo>
                  <a:lnTo>
                    <a:pt x="58178" y="3309810"/>
                  </a:lnTo>
                  <a:lnTo>
                    <a:pt x="60426" y="3309810"/>
                  </a:lnTo>
                  <a:lnTo>
                    <a:pt x="60426" y="3305327"/>
                  </a:lnTo>
                  <a:lnTo>
                    <a:pt x="58178" y="3300844"/>
                  </a:lnTo>
                  <a:lnTo>
                    <a:pt x="58178" y="3296361"/>
                  </a:lnTo>
                  <a:lnTo>
                    <a:pt x="62661" y="3291865"/>
                  </a:lnTo>
                  <a:lnTo>
                    <a:pt x="62661" y="3285147"/>
                  </a:lnTo>
                  <a:lnTo>
                    <a:pt x="60426" y="3280664"/>
                  </a:lnTo>
                  <a:lnTo>
                    <a:pt x="55943" y="3276181"/>
                  </a:lnTo>
                  <a:lnTo>
                    <a:pt x="55943" y="3273933"/>
                  </a:lnTo>
                  <a:lnTo>
                    <a:pt x="60426" y="3271685"/>
                  </a:lnTo>
                  <a:lnTo>
                    <a:pt x="60426" y="3262719"/>
                  </a:lnTo>
                  <a:lnTo>
                    <a:pt x="62661" y="3260483"/>
                  </a:lnTo>
                  <a:lnTo>
                    <a:pt x="64909" y="3255988"/>
                  </a:lnTo>
                  <a:lnTo>
                    <a:pt x="64909" y="3251504"/>
                  </a:lnTo>
                  <a:lnTo>
                    <a:pt x="58178" y="3238055"/>
                  </a:lnTo>
                  <a:lnTo>
                    <a:pt x="53695" y="3233572"/>
                  </a:lnTo>
                  <a:lnTo>
                    <a:pt x="53695" y="3231324"/>
                  </a:lnTo>
                  <a:lnTo>
                    <a:pt x="49212" y="3229089"/>
                  </a:lnTo>
                  <a:lnTo>
                    <a:pt x="46977" y="3229089"/>
                  </a:lnTo>
                  <a:lnTo>
                    <a:pt x="46977" y="3224593"/>
                  </a:lnTo>
                  <a:lnTo>
                    <a:pt x="51460" y="3217875"/>
                  </a:lnTo>
                  <a:lnTo>
                    <a:pt x="51460" y="3202178"/>
                  </a:lnTo>
                  <a:lnTo>
                    <a:pt x="49212" y="3199930"/>
                  </a:lnTo>
                  <a:lnTo>
                    <a:pt x="44729" y="3199930"/>
                  </a:lnTo>
                  <a:lnTo>
                    <a:pt x="35763" y="3204413"/>
                  </a:lnTo>
                  <a:lnTo>
                    <a:pt x="31280" y="3208896"/>
                  </a:lnTo>
                  <a:lnTo>
                    <a:pt x="31280" y="3211144"/>
                  </a:lnTo>
                  <a:lnTo>
                    <a:pt x="33528" y="3213392"/>
                  </a:lnTo>
                  <a:lnTo>
                    <a:pt x="35763" y="3213392"/>
                  </a:lnTo>
                  <a:lnTo>
                    <a:pt x="38011" y="3211144"/>
                  </a:lnTo>
                  <a:lnTo>
                    <a:pt x="44729" y="3211144"/>
                  </a:lnTo>
                  <a:lnTo>
                    <a:pt x="42494" y="3215627"/>
                  </a:lnTo>
                  <a:lnTo>
                    <a:pt x="38011" y="3220110"/>
                  </a:lnTo>
                  <a:lnTo>
                    <a:pt x="33528" y="3220110"/>
                  </a:lnTo>
                  <a:lnTo>
                    <a:pt x="33528" y="3231324"/>
                  </a:lnTo>
                  <a:lnTo>
                    <a:pt x="35763" y="3235807"/>
                  </a:lnTo>
                  <a:lnTo>
                    <a:pt x="35763" y="3240290"/>
                  </a:lnTo>
                  <a:lnTo>
                    <a:pt x="33528" y="3244786"/>
                  </a:lnTo>
                  <a:lnTo>
                    <a:pt x="29044" y="3251504"/>
                  </a:lnTo>
                  <a:lnTo>
                    <a:pt x="29044" y="3258235"/>
                  </a:lnTo>
                  <a:lnTo>
                    <a:pt x="35763" y="3264966"/>
                  </a:lnTo>
                  <a:lnTo>
                    <a:pt x="35763" y="3267202"/>
                  </a:lnTo>
                  <a:lnTo>
                    <a:pt x="38011" y="3269450"/>
                  </a:lnTo>
                  <a:lnTo>
                    <a:pt x="33528" y="3273933"/>
                  </a:lnTo>
                  <a:lnTo>
                    <a:pt x="31280" y="3273933"/>
                  </a:lnTo>
                  <a:lnTo>
                    <a:pt x="31280" y="3278416"/>
                  </a:lnTo>
                  <a:lnTo>
                    <a:pt x="29044" y="3285147"/>
                  </a:lnTo>
                  <a:lnTo>
                    <a:pt x="31280" y="3287382"/>
                  </a:lnTo>
                  <a:lnTo>
                    <a:pt x="38011" y="3291865"/>
                  </a:lnTo>
                  <a:lnTo>
                    <a:pt x="40246" y="3291865"/>
                  </a:lnTo>
                  <a:lnTo>
                    <a:pt x="42494" y="3289630"/>
                  </a:lnTo>
                  <a:lnTo>
                    <a:pt x="42494" y="3291865"/>
                  </a:lnTo>
                  <a:lnTo>
                    <a:pt x="40246" y="3291865"/>
                  </a:lnTo>
                  <a:lnTo>
                    <a:pt x="40246" y="3294113"/>
                  </a:lnTo>
                  <a:lnTo>
                    <a:pt x="42494" y="3294113"/>
                  </a:lnTo>
                  <a:lnTo>
                    <a:pt x="40246" y="3296361"/>
                  </a:lnTo>
                  <a:lnTo>
                    <a:pt x="40246" y="3316541"/>
                  </a:lnTo>
                  <a:lnTo>
                    <a:pt x="42494" y="3317659"/>
                  </a:lnTo>
                  <a:lnTo>
                    <a:pt x="44729" y="3318776"/>
                  </a:lnTo>
                  <a:lnTo>
                    <a:pt x="40246" y="3321024"/>
                  </a:lnTo>
                  <a:lnTo>
                    <a:pt x="38011" y="3321024"/>
                  </a:lnTo>
                  <a:lnTo>
                    <a:pt x="33528" y="3325507"/>
                  </a:lnTo>
                  <a:lnTo>
                    <a:pt x="33528" y="3327755"/>
                  </a:lnTo>
                  <a:lnTo>
                    <a:pt x="35763" y="3329990"/>
                  </a:lnTo>
                  <a:lnTo>
                    <a:pt x="42494" y="3334474"/>
                  </a:lnTo>
                  <a:lnTo>
                    <a:pt x="35763" y="3343452"/>
                  </a:lnTo>
                  <a:lnTo>
                    <a:pt x="40246" y="3347936"/>
                  </a:lnTo>
                  <a:lnTo>
                    <a:pt x="40246" y="3354654"/>
                  </a:lnTo>
                  <a:lnTo>
                    <a:pt x="38011" y="3356902"/>
                  </a:lnTo>
                  <a:lnTo>
                    <a:pt x="35763" y="3356902"/>
                  </a:lnTo>
                  <a:lnTo>
                    <a:pt x="40246" y="3359150"/>
                  </a:lnTo>
                  <a:lnTo>
                    <a:pt x="42494" y="3362502"/>
                  </a:lnTo>
                  <a:lnTo>
                    <a:pt x="44729" y="3365868"/>
                  </a:lnTo>
                  <a:lnTo>
                    <a:pt x="46977" y="3372599"/>
                  </a:lnTo>
                  <a:lnTo>
                    <a:pt x="51460" y="3377082"/>
                  </a:lnTo>
                  <a:lnTo>
                    <a:pt x="57340" y="3377082"/>
                  </a:lnTo>
                  <a:lnTo>
                    <a:pt x="58178" y="3377082"/>
                  </a:lnTo>
                  <a:lnTo>
                    <a:pt x="58178" y="3379330"/>
                  </a:lnTo>
                  <a:lnTo>
                    <a:pt x="55943" y="3381565"/>
                  </a:lnTo>
                  <a:lnTo>
                    <a:pt x="53695" y="3386048"/>
                  </a:lnTo>
                  <a:lnTo>
                    <a:pt x="49212" y="3390531"/>
                  </a:lnTo>
                  <a:lnTo>
                    <a:pt x="46977" y="3397262"/>
                  </a:lnTo>
                  <a:lnTo>
                    <a:pt x="44729" y="3401745"/>
                  </a:lnTo>
                  <a:lnTo>
                    <a:pt x="49212" y="3408476"/>
                  </a:lnTo>
                  <a:lnTo>
                    <a:pt x="51460" y="3410724"/>
                  </a:lnTo>
                  <a:lnTo>
                    <a:pt x="51460" y="3415207"/>
                  </a:lnTo>
                  <a:lnTo>
                    <a:pt x="49212" y="3417443"/>
                  </a:lnTo>
                  <a:lnTo>
                    <a:pt x="46977" y="3421926"/>
                  </a:lnTo>
                  <a:lnTo>
                    <a:pt x="44729" y="3428657"/>
                  </a:lnTo>
                  <a:lnTo>
                    <a:pt x="44729" y="3433140"/>
                  </a:lnTo>
                  <a:lnTo>
                    <a:pt x="40246" y="3439871"/>
                  </a:lnTo>
                  <a:lnTo>
                    <a:pt x="44729" y="3448837"/>
                  </a:lnTo>
                  <a:lnTo>
                    <a:pt x="44729" y="3464534"/>
                  </a:lnTo>
                  <a:lnTo>
                    <a:pt x="49212" y="3466782"/>
                  </a:lnTo>
                  <a:lnTo>
                    <a:pt x="51460" y="3469017"/>
                  </a:lnTo>
                  <a:lnTo>
                    <a:pt x="53695" y="3471265"/>
                  </a:lnTo>
                  <a:lnTo>
                    <a:pt x="51460" y="3473513"/>
                  </a:lnTo>
                  <a:lnTo>
                    <a:pt x="49212" y="3477996"/>
                  </a:lnTo>
                  <a:lnTo>
                    <a:pt x="49212" y="3482479"/>
                  </a:lnTo>
                  <a:lnTo>
                    <a:pt x="53695" y="3484715"/>
                  </a:lnTo>
                  <a:lnTo>
                    <a:pt x="53695" y="3486962"/>
                  </a:lnTo>
                  <a:lnTo>
                    <a:pt x="55943" y="3486962"/>
                  </a:lnTo>
                  <a:lnTo>
                    <a:pt x="55943" y="3489198"/>
                  </a:lnTo>
                  <a:lnTo>
                    <a:pt x="53695" y="3491446"/>
                  </a:lnTo>
                  <a:lnTo>
                    <a:pt x="51460" y="3491446"/>
                  </a:lnTo>
                  <a:lnTo>
                    <a:pt x="51460" y="3493693"/>
                  </a:lnTo>
                  <a:lnTo>
                    <a:pt x="53695" y="3500412"/>
                  </a:lnTo>
                  <a:lnTo>
                    <a:pt x="51460" y="3502660"/>
                  </a:lnTo>
                  <a:lnTo>
                    <a:pt x="46977" y="3504895"/>
                  </a:lnTo>
                  <a:lnTo>
                    <a:pt x="42494" y="3509391"/>
                  </a:lnTo>
                  <a:lnTo>
                    <a:pt x="40246" y="3513874"/>
                  </a:lnTo>
                  <a:lnTo>
                    <a:pt x="38011" y="3513874"/>
                  </a:lnTo>
                  <a:lnTo>
                    <a:pt x="40246" y="3518357"/>
                  </a:lnTo>
                  <a:lnTo>
                    <a:pt x="51460" y="3518357"/>
                  </a:lnTo>
                  <a:lnTo>
                    <a:pt x="51460" y="3520592"/>
                  </a:lnTo>
                  <a:lnTo>
                    <a:pt x="51663" y="3527641"/>
                  </a:lnTo>
                  <a:lnTo>
                    <a:pt x="51460" y="3534892"/>
                  </a:lnTo>
                  <a:lnTo>
                    <a:pt x="49568" y="3541725"/>
                  </a:lnTo>
                  <a:lnTo>
                    <a:pt x="44729" y="3547503"/>
                  </a:lnTo>
                  <a:lnTo>
                    <a:pt x="42494" y="3549751"/>
                  </a:lnTo>
                  <a:lnTo>
                    <a:pt x="42494" y="3551986"/>
                  </a:lnTo>
                  <a:lnTo>
                    <a:pt x="44729" y="3554234"/>
                  </a:lnTo>
                  <a:lnTo>
                    <a:pt x="46977" y="3554234"/>
                  </a:lnTo>
                  <a:lnTo>
                    <a:pt x="46977" y="3556482"/>
                  </a:lnTo>
                  <a:lnTo>
                    <a:pt x="44729" y="3560965"/>
                  </a:lnTo>
                  <a:lnTo>
                    <a:pt x="46977" y="3565448"/>
                  </a:lnTo>
                  <a:lnTo>
                    <a:pt x="51460" y="3567684"/>
                  </a:lnTo>
                  <a:lnTo>
                    <a:pt x="51663" y="3567684"/>
                  </a:lnTo>
                  <a:lnTo>
                    <a:pt x="53695" y="3567684"/>
                  </a:lnTo>
                  <a:lnTo>
                    <a:pt x="55943" y="3572179"/>
                  </a:lnTo>
                  <a:lnTo>
                    <a:pt x="58178" y="3576663"/>
                  </a:lnTo>
                  <a:lnTo>
                    <a:pt x="55943" y="3578898"/>
                  </a:lnTo>
                  <a:lnTo>
                    <a:pt x="55943" y="3581146"/>
                  </a:lnTo>
                  <a:lnTo>
                    <a:pt x="53695" y="3583381"/>
                  </a:lnTo>
                  <a:lnTo>
                    <a:pt x="49212" y="3585629"/>
                  </a:lnTo>
                  <a:lnTo>
                    <a:pt x="49212" y="3592360"/>
                  </a:lnTo>
                  <a:lnTo>
                    <a:pt x="46977" y="3596843"/>
                  </a:lnTo>
                  <a:lnTo>
                    <a:pt x="46977" y="3601326"/>
                  </a:lnTo>
                  <a:lnTo>
                    <a:pt x="51460" y="3603561"/>
                  </a:lnTo>
                  <a:lnTo>
                    <a:pt x="53695" y="3605809"/>
                  </a:lnTo>
                  <a:lnTo>
                    <a:pt x="53695" y="3614775"/>
                  </a:lnTo>
                  <a:lnTo>
                    <a:pt x="51460" y="3617023"/>
                  </a:lnTo>
                  <a:lnTo>
                    <a:pt x="51460" y="3619258"/>
                  </a:lnTo>
                  <a:lnTo>
                    <a:pt x="49212" y="3621506"/>
                  </a:lnTo>
                  <a:lnTo>
                    <a:pt x="49212" y="3623754"/>
                  </a:lnTo>
                  <a:lnTo>
                    <a:pt x="46977" y="3628237"/>
                  </a:lnTo>
                  <a:lnTo>
                    <a:pt x="49212" y="3628237"/>
                  </a:lnTo>
                  <a:lnTo>
                    <a:pt x="51460" y="3630472"/>
                  </a:lnTo>
                  <a:lnTo>
                    <a:pt x="53695" y="3630472"/>
                  </a:lnTo>
                  <a:lnTo>
                    <a:pt x="58178" y="3632720"/>
                  </a:lnTo>
                  <a:lnTo>
                    <a:pt x="62661" y="3632720"/>
                  </a:lnTo>
                  <a:lnTo>
                    <a:pt x="64909" y="3632720"/>
                  </a:lnTo>
                  <a:lnTo>
                    <a:pt x="67144" y="3632720"/>
                  </a:lnTo>
                  <a:lnTo>
                    <a:pt x="67144" y="3628237"/>
                  </a:lnTo>
                  <a:lnTo>
                    <a:pt x="69380" y="3625989"/>
                  </a:lnTo>
                  <a:lnTo>
                    <a:pt x="69380" y="3621506"/>
                  </a:lnTo>
                  <a:lnTo>
                    <a:pt x="73863" y="3617023"/>
                  </a:lnTo>
                  <a:lnTo>
                    <a:pt x="73863" y="3614775"/>
                  </a:lnTo>
                  <a:close/>
                </a:path>
                <a:path w="197484" h="8594090">
                  <a:moveTo>
                    <a:pt x="76111" y="4872774"/>
                  </a:moveTo>
                  <a:lnTo>
                    <a:pt x="73863" y="4872774"/>
                  </a:lnTo>
                  <a:lnTo>
                    <a:pt x="73863" y="4870539"/>
                  </a:lnTo>
                  <a:lnTo>
                    <a:pt x="67144" y="4870539"/>
                  </a:lnTo>
                  <a:lnTo>
                    <a:pt x="67144" y="4872774"/>
                  </a:lnTo>
                  <a:lnTo>
                    <a:pt x="69380" y="4879505"/>
                  </a:lnTo>
                  <a:lnTo>
                    <a:pt x="69380" y="4883988"/>
                  </a:lnTo>
                  <a:lnTo>
                    <a:pt x="73863" y="4879505"/>
                  </a:lnTo>
                  <a:lnTo>
                    <a:pt x="76111" y="4872774"/>
                  </a:lnTo>
                  <a:close/>
                </a:path>
                <a:path w="197484" h="8594090">
                  <a:moveTo>
                    <a:pt x="80594" y="4937811"/>
                  </a:moveTo>
                  <a:lnTo>
                    <a:pt x="76111" y="4937811"/>
                  </a:lnTo>
                  <a:lnTo>
                    <a:pt x="71628" y="4940046"/>
                  </a:lnTo>
                  <a:lnTo>
                    <a:pt x="71628" y="4949012"/>
                  </a:lnTo>
                  <a:lnTo>
                    <a:pt x="73863" y="4949012"/>
                  </a:lnTo>
                  <a:lnTo>
                    <a:pt x="78346" y="4944529"/>
                  </a:lnTo>
                  <a:lnTo>
                    <a:pt x="80594" y="4942294"/>
                  </a:lnTo>
                  <a:lnTo>
                    <a:pt x="78346" y="4940046"/>
                  </a:lnTo>
                  <a:lnTo>
                    <a:pt x="80594" y="4937811"/>
                  </a:lnTo>
                  <a:close/>
                </a:path>
                <a:path w="197484" h="8594090">
                  <a:moveTo>
                    <a:pt x="80594" y="349821"/>
                  </a:moveTo>
                  <a:lnTo>
                    <a:pt x="71628" y="347573"/>
                  </a:lnTo>
                  <a:lnTo>
                    <a:pt x="69380" y="345338"/>
                  </a:lnTo>
                  <a:lnTo>
                    <a:pt x="67144" y="340855"/>
                  </a:lnTo>
                  <a:lnTo>
                    <a:pt x="64909" y="340855"/>
                  </a:lnTo>
                  <a:lnTo>
                    <a:pt x="62661" y="343090"/>
                  </a:lnTo>
                  <a:lnTo>
                    <a:pt x="60426" y="343090"/>
                  </a:lnTo>
                  <a:lnTo>
                    <a:pt x="60426" y="340855"/>
                  </a:lnTo>
                  <a:lnTo>
                    <a:pt x="53695" y="340855"/>
                  </a:lnTo>
                  <a:lnTo>
                    <a:pt x="53695" y="352069"/>
                  </a:lnTo>
                  <a:lnTo>
                    <a:pt x="49212" y="361035"/>
                  </a:lnTo>
                  <a:lnTo>
                    <a:pt x="51460" y="365518"/>
                  </a:lnTo>
                  <a:lnTo>
                    <a:pt x="60426" y="374484"/>
                  </a:lnTo>
                  <a:lnTo>
                    <a:pt x="60426" y="383451"/>
                  </a:lnTo>
                  <a:lnTo>
                    <a:pt x="58178" y="387946"/>
                  </a:lnTo>
                  <a:lnTo>
                    <a:pt x="58178" y="455218"/>
                  </a:lnTo>
                  <a:lnTo>
                    <a:pt x="55943" y="457454"/>
                  </a:lnTo>
                  <a:lnTo>
                    <a:pt x="53695" y="455218"/>
                  </a:lnTo>
                  <a:lnTo>
                    <a:pt x="55943" y="452970"/>
                  </a:lnTo>
                  <a:lnTo>
                    <a:pt x="55943" y="455218"/>
                  </a:lnTo>
                  <a:lnTo>
                    <a:pt x="58178" y="455218"/>
                  </a:lnTo>
                  <a:lnTo>
                    <a:pt x="58178" y="387946"/>
                  </a:lnTo>
                  <a:lnTo>
                    <a:pt x="53695" y="394665"/>
                  </a:lnTo>
                  <a:lnTo>
                    <a:pt x="53695" y="401396"/>
                  </a:lnTo>
                  <a:lnTo>
                    <a:pt x="49212" y="408127"/>
                  </a:lnTo>
                  <a:lnTo>
                    <a:pt x="46977" y="410362"/>
                  </a:lnTo>
                  <a:lnTo>
                    <a:pt x="46977" y="423824"/>
                  </a:lnTo>
                  <a:lnTo>
                    <a:pt x="51460" y="428307"/>
                  </a:lnTo>
                  <a:lnTo>
                    <a:pt x="55943" y="428307"/>
                  </a:lnTo>
                  <a:lnTo>
                    <a:pt x="55943" y="432790"/>
                  </a:lnTo>
                  <a:lnTo>
                    <a:pt x="42494" y="446239"/>
                  </a:lnTo>
                  <a:lnTo>
                    <a:pt x="42494" y="459701"/>
                  </a:lnTo>
                  <a:lnTo>
                    <a:pt x="46977" y="461937"/>
                  </a:lnTo>
                  <a:lnTo>
                    <a:pt x="46977" y="468668"/>
                  </a:lnTo>
                  <a:lnTo>
                    <a:pt x="38011" y="486613"/>
                  </a:lnTo>
                  <a:lnTo>
                    <a:pt x="38011" y="506793"/>
                  </a:lnTo>
                  <a:lnTo>
                    <a:pt x="42494" y="509028"/>
                  </a:lnTo>
                  <a:lnTo>
                    <a:pt x="44729" y="513511"/>
                  </a:lnTo>
                  <a:lnTo>
                    <a:pt x="46977" y="515759"/>
                  </a:lnTo>
                  <a:lnTo>
                    <a:pt x="44729" y="518007"/>
                  </a:lnTo>
                  <a:lnTo>
                    <a:pt x="44729" y="526973"/>
                  </a:lnTo>
                  <a:lnTo>
                    <a:pt x="46977" y="529209"/>
                  </a:lnTo>
                  <a:lnTo>
                    <a:pt x="46977" y="531456"/>
                  </a:lnTo>
                  <a:lnTo>
                    <a:pt x="49212" y="535940"/>
                  </a:lnTo>
                  <a:lnTo>
                    <a:pt x="49212" y="538187"/>
                  </a:lnTo>
                  <a:lnTo>
                    <a:pt x="42494" y="544906"/>
                  </a:lnTo>
                  <a:lnTo>
                    <a:pt x="35763" y="544906"/>
                  </a:lnTo>
                  <a:lnTo>
                    <a:pt x="35763" y="553885"/>
                  </a:lnTo>
                  <a:lnTo>
                    <a:pt x="38011" y="556120"/>
                  </a:lnTo>
                  <a:lnTo>
                    <a:pt x="38011" y="562851"/>
                  </a:lnTo>
                  <a:lnTo>
                    <a:pt x="35763" y="567334"/>
                  </a:lnTo>
                  <a:lnTo>
                    <a:pt x="33591" y="575360"/>
                  </a:lnTo>
                  <a:lnTo>
                    <a:pt x="42494" y="603211"/>
                  </a:lnTo>
                  <a:lnTo>
                    <a:pt x="40246" y="607695"/>
                  </a:lnTo>
                  <a:lnTo>
                    <a:pt x="40246" y="609942"/>
                  </a:lnTo>
                  <a:lnTo>
                    <a:pt x="35763" y="609942"/>
                  </a:lnTo>
                  <a:lnTo>
                    <a:pt x="33591" y="612114"/>
                  </a:lnTo>
                  <a:lnTo>
                    <a:pt x="31280" y="612178"/>
                  </a:lnTo>
                  <a:lnTo>
                    <a:pt x="31280" y="616673"/>
                  </a:lnTo>
                  <a:lnTo>
                    <a:pt x="33528" y="618909"/>
                  </a:lnTo>
                  <a:lnTo>
                    <a:pt x="40246" y="618909"/>
                  </a:lnTo>
                  <a:lnTo>
                    <a:pt x="42494" y="620026"/>
                  </a:lnTo>
                  <a:lnTo>
                    <a:pt x="44729" y="621157"/>
                  </a:lnTo>
                  <a:lnTo>
                    <a:pt x="49212" y="621157"/>
                  </a:lnTo>
                  <a:lnTo>
                    <a:pt x="53695" y="621157"/>
                  </a:lnTo>
                  <a:lnTo>
                    <a:pt x="55943" y="621157"/>
                  </a:lnTo>
                  <a:lnTo>
                    <a:pt x="58178" y="618909"/>
                  </a:lnTo>
                  <a:lnTo>
                    <a:pt x="55943" y="616673"/>
                  </a:lnTo>
                  <a:lnTo>
                    <a:pt x="53695" y="609942"/>
                  </a:lnTo>
                  <a:lnTo>
                    <a:pt x="53695" y="603211"/>
                  </a:lnTo>
                  <a:lnTo>
                    <a:pt x="55943" y="596480"/>
                  </a:lnTo>
                  <a:lnTo>
                    <a:pt x="58178" y="591997"/>
                  </a:lnTo>
                  <a:lnTo>
                    <a:pt x="58178" y="583031"/>
                  </a:lnTo>
                  <a:lnTo>
                    <a:pt x="62661" y="578548"/>
                  </a:lnTo>
                  <a:lnTo>
                    <a:pt x="64909" y="576300"/>
                  </a:lnTo>
                  <a:lnTo>
                    <a:pt x="64909" y="571817"/>
                  </a:lnTo>
                  <a:lnTo>
                    <a:pt x="67144" y="569582"/>
                  </a:lnTo>
                  <a:lnTo>
                    <a:pt x="67144" y="560603"/>
                  </a:lnTo>
                  <a:lnTo>
                    <a:pt x="62661" y="556120"/>
                  </a:lnTo>
                  <a:lnTo>
                    <a:pt x="64909" y="553885"/>
                  </a:lnTo>
                  <a:lnTo>
                    <a:pt x="64909" y="551637"/>
                  </a:lnTo>
                  <a:lnTo>
                    <a:pt x="67144" y="549402"/>
                  </a:lnTo>
                  <a:lnTo>
                    <a:pt x="67144" y="538187"/>
                  </a:lnTo>
                  <a:lnTo>
                    <a:pt x="60426" y="538187"/>
                  </a:lnTo>
                  <a:lnTo>
                    <a:pt x="58178" y="535940"/>
                  </a:lnTo>
                  <a:lnTo>
                    <a:pt x="62661" y="531456"/>
                  </a:lnTo>
                  <a:lnTo>
                    <a:pt x="64909" y="526973"/>
                  </a:lnTo>
                  <a:lnTo>
                    <a:pt x="71628" y="513511"/>
                  </a:lnTo>
                  <a:lnTo>
                    <a:pt x="71628" y="484365"/>
                  </a:lnTo>
                  <a:lnTo>
                    <a:pt x="64909" y="477634"/>
                  </a:lnTo>
                  <a:lnTo>
                    <a:pt x="64909" y="473151"/>
                  </a:lnTo>
                  <a:lnTo>
                    <a:pt x="67144" y="470916"/>
                  </a:lnTo>
                  <a:lnTo>
                    <a:pt x="67144" y="468668"/>
                  </a:lnTo>
                  <a:lnTo>
                    <a:pt x="69380" y="466432"/>
                  </a:lnTo>
                  <a:lnTo>
                    <a:pt x="69380" y="464185"/>
                  </a:lnTo>
                  <a:lnTo>
                    <a:pt x="71628" y="461937"/>
                  </a:lnTo>
                  <a:lnTo>
                    <a:pt x="69380" y="459701"/>
                  </a:lnTo>
                  <a:lnTo>
                    <a:pt x="69380" y="455218"/>
                  </a:lnTo>
                  <a:lnTo>
                    <a:pt x="67144" y="455218"/>
                  </a:lnTo>
                  <a:lnTo>
                    <a:pt x="67144" y="452970"/>
                  </a:lnTo>
                  <a:lnTo>
                    <a:pt x="69380" y="450735"/>
                  </a:lnTo>
                  <a:lnTo>
                    <a:pt x="76111" y="446239"/>
                  </a:lnTo>
                  <a:lnTo>
                    <a:pt x="71628" y="437273"/>
                  </a:lnTo>
                  <a:lnTo>
                    <a:pt x="71628" y="432790"/>
                  </a:lnTo>
                  <a:lnTo>
                    <a:pt x="69380" y="428307"/>
                  </a:lnTo>
                  <a:lnTo>
                    <a:pt x="69380" y="426059"/>
                  </a:lnTo>
                  <a:lnTo>
                    <a:pt x="71628" y="423824"/>
                  </a:lnTo>
                  <a:lnTo>
                    <a:pt x="71628" y="414845"/>
                  </a:lnTo>
                  <a:lnTo>
                    <a:pt x="64909" y="408127"/>
                  </a:lnTo>
                  <a:lnTo>
                    <a:pt x="67144" y="414845"/>
                  </a:lnTo>
                  <a:lnTo>
                    <a:pt x="64909" y="412610"/>
                  </a:lnTo>
                  <a:lnTo>
                    <a:pt x="64909" y="408127"/>
                  </a:lnTo>
                  <a:lnTo>
                    <a:pt x="69380" y="403644"/>
                  </a:lnTo>
                  <a:lnTo>
                    <a:pt x="71628" y="403644"/>
                  </a:lnTo>
                  <a:lnTo>
                    <a:pt x="76111" y="403644"/>
                  </a:lnTo>
                  <a:lnTo>
                    <a:pt x="76111" y="367766"/>
                  </a:lnTo>
                  <a:lnTo>
                    <a:pt x="78346" y="365518"/>
                  </a:lnTo>
                  <a:lnTo>
                    <a:pt x="78346" y="363270"/>
                  </a:lnTo>
                  <a:lnTo>
                    <a:pt x="73863" y="363270"/>
                  </a:lnTo>
                  <a:lnTo>
                    <a:pt x="71628" y="361035"/>
                  </a:lnTo>
                  <a:lnTo>
                    <a:pt x="71628" y="358787"/>
                  </a:lnTo>
                  <a:lnTo>
                    <a:pt x="73863" y="358787"/>
                  </a:lnTo>
                  <a:lnTo>
                    <a:pt x="78346" y="363270"/>
                  </a:lnTo>
                  <a:lnTo>
                    <a:pt x="80594" y="356552"/>
                  </a:lnTo>
                  <a:lnTo>
                    <a:pt x="80594" y="349821"/>
                  </a:lnTo>
                  <a:close/>
                </a:path>
                <a:path w="197484" h="8594090">
                  <a:moveTo>
                    <a:pt x="80708" y="5155323"/>
                  </a:moveTo>
                  <a:lnTo>
                    <a:pt x="78422" y="5150840"/>
                  </a:lnTo>
                  <a:lnTo>
                    <a:pt x="73977" y="5146345"/>
                  </a:lnTo>
                  <a:lnTo>
                    <a:pt x="73977" y="5141861"/>
                  </a:lnTo>
                  <a:lnTo>
                    <a:pt x="78422" y="5137378"/>
                  </a:lnTo>
                  <a:lnTo>
                    <a:pt x="78422" y="5132895"/>
                  </a:lnTo>
                  <a:lnTo>
                    <a:pt x="73977" y="5128412"/>
                  </a:lnTo>
                  <a:lnTo>
                    <a:pt x="76136" y="5123929"/>
                  </a:lnTo>
                  <a:lnTo>
                    <a:pt x="76136" y="5119446"/>
                  </a:lnTo>
                  <a:lnTo>
                    <a:pt x="78422" y="5119446"/>
                  </a:lnTo>
                  <a:lnTo>
                    <a:pt x="78422" y="5117198"/>
                  </a:lnTo>
                  <a:lnTo>
                    <a:pt x="76136" y="5112715"/>
                  </a:lnTo>
                  <a:lnTo>
                    <a:pt x="73977" y="5110467"/>
                  </a:lnTo>
                  <a:lnTo>
                    <a:pt x="71691" y="5105984"/>
                  </a:lnTo>
                  <a:lnTo>
                    <a:pt x="69405" y="5103749"/>
                  </a:lnTo>
                  <a:lnTo>
                    <a:pt x="64960" y="5103749"/>
                  </a:lnTo>
                  <a:lnTo>
                    <a:pt x="62738" y="5101564"/>
                  </a:lnTo>
                  <a:lnTo>
                    <a:pt x="60515" y="5101501"/>
                  </a:lnTo>
                  <a:lnTo>
                    <a:pt x="58229" y="5099253"/>
                  </a:lnTo>
                  <a:lnTo>
                    <a:pt x="58229" y="5103749"/>
                  </a:lnTo>
                  <a:lnTo>
                    <a:pt x="62674" y="5108232"/>
                  </a:lnTo>
                  <a:lnTo>
                    <a:pt x="58229" y="5112715"/>
                  </a:lnTo>
                  <a:lnTo>
                    <a:pt x="58229" y="5114950"/>
                  </a:lnTo>
                  <a:lnTo>
                    <a:pt x="62674" y="5119395"/>
                  </a:lnTo>
                  <a:lnTo>
                    <a:pt x="64960" y="5121681"/>
                  </a:lnTo>
                  <a:lnTo>
                    <a:pt x="62674" y="5126164"/>
                  </a:lnTo>
                  <a:lnTo>
                    <a:pt x="60515" y="5128412"/>
                  </a:lnTo>
                  <a:lnTo>
                    <a:pt x="60515" y="5130647"/>
                  </a:lnTo>
                  <a:lnTo>
                    <a:pt x="58229" y="5130647"/>
                  </a:lnTo>
                  <a:lnTo>
                    <a:pt x="55943" y="5132895"/>
                  </a:lnTo>
                  <a:lnTo>
                    <a:pt x="49339" y="5137378"/>
                  </a:lnTo>
                  <a:lnTo>
                    <a:pt x="53784" y="5141861"/>
                  </a:lnTo>
                  <a:lnTo>
                    <a:pt x="58229" y="5148592"/>
                  </a:lnTo>
                  <a:lnTo>
                    <a:pt x="62674" y="5162042"/>
                  </a:lnTo>
                  <a:lnTo>
                    <a:pt x="64960" y="5162042"/>
                  </a:lnTo>
                  <a:lnTo>
                    <a:pt x="62738" y="5164226"/>
                  </a:lnTo>
                  <a:lnTo>
                    <a:pt x="58229" y="5164290"/>
                  </a:lnTo>
                  <a:lnTo>
                    <a:pt x="53784" y="5162042"/>
                  </a:lnTo>
                  <a:lnTo>
                    <a:pt x="51498" y="5164290"/>
                  </a:lnTo>
                  <a:lnTo>
                    <a:pt x="51498" y="5173256"/>
                  </a:lnTo>
                  <a:lnTo>
                    <a:pt x="53784" y="5175504"/>
                  </a:lnTo>
                  <a:lnTo>
                    <a:pt x="55943" y="5179987"/>
                  </a:lnTo>
                  <a:lnTo>
                    <a:pt x="55943" y="5182235"/>
                  </a:lnTo>
                  <a:lnTo>
                    <a:pt x="51498" y="5191201"/>
                  </a:lnTo>
                  <a:lnTo>
                    <a:pt x="53784" y="5193436"/>
                  </a:lnTo>
                  <a:lnTo>
                    <a:pt x="55943" y="5194160"/>
                  </a:lnTo>
                  <a:lnTo>
                    <a:pt x="60515" y="5195684"/>
                  </a:lnTo>
                  <a:lnTo>
                    <a:pt x="64960" y="5195684"/>
                  </a:lnTo>
                  <a:lnTo>
                    <a:pt x="64960" y="5197919"/>
                  </a:lnTo>
                  <a:lnTo>
                    <a:pt x="67246" y="5197919"/>
                  </a:lnTo>
                  <a:lnTo>
                    <a:pt x="67246" y="5202415"/>
                  </a:lnTo>
                  <a:lnTo>
                    <a:pt x="67246" y="5236045"/>
                  </a:lnTo>
                  <a:lnTo>
                    <a:pt x="67246" y="5238293"/>
                  </a:lnTo>
                  <a:lnTo>
                    <a:pt x="62687" y="5238331"/>
                  </a:lnTo>
                  <a:lnTo>
                    <a:pt x="64960" y="5236045"/>
                  </a:lnTo>
                  <a:lnTo>
                    <a:pt x="67246" y="5236045"/>
                  </a:lnTo>
                  <a:lnTo>
                    <a:pt x="67246" y="5202415"/>
                  </a:lnTo>
                  <a:lnTo>
                    <a:pt x="64960" y="5206898"/>
                  </a:lnTo>
                  <a:lnTo>
                    <a:pt x="64960" y="5211381"/>
                  </a:lnTo>
                  <a:lnTo>
                    <a:pt x="62674" y="5213616"/>
                  </a:lnTo>
                  <a:lnTo>
                    <a:pt x="58229" y="5215864"/>
                  </a:lnTo>
                  <a:lnTo>
                    <a:pt x="55943" y="5215864"/>
                  </a:lnTo>
                  <a:lnTo>
                    <a:pt x="55943" y="5236045"/>
                  </a:lnTo>
                  <a:lnTo>
                    <a:pt x="58229" y="5238293"/>
                  </a:lnTo>
                  <a:lnTo>
                    <a:pt x="58229" y="5240528"/>
                  </a:lnTo>
                  <a:lnTo>
                    <a:pt x="60515" y="5240528"/>
                  </a:lnTo>
                  <a:lnTo>
                    <a:pt x="62674" y="5238356"/>
                  </a:lnTo>
                  <a:lnTo>
                    <a:pt x="64960" y="5245011"/>
                  </a:lnTo>
                  <a:lnTo>
                    <a:pt x="64960" y="5249507"/>
                  </a:lnTo>
                  <a:lnTo>
                    <a:pt x="67246" y="5247195"/>
                  </a:lnTo>
                  <a:lnTo>
                    <a:pt x="69405" y="5245011"/>
                  </a:lnTo>
                  <a:lnTo>
                    <a:pt x="71691" y="5245011"/>
                  </a:lnTo>
                  <a:lnTo>
                    <a:pt x="76136" y="5240528"/>
                  </a:lnTo>
                  <a:lnTo>
                    <a:pt x="76136" y="5231562"/>
                  </a:lnTo>
                  <a:lnTo>
                    <a:pt x="76136" y="5229314"/>
                  </a:lnTo>
                  <a:lnTo>
                    <a:pt x="76136" y="5220347"/>
                  </a:lnTo>
                  <a:lnTo>
                    <a:pt x="78422" y="5215864"/>
                  </a:lnTo>
                  <a:lnTo>
                    <a:pt x="76136" y="5213616"/>
                  </a:lnTo>
                  <a:lnTo>
                    <a:pt x="71691" y="5211381"/>
                  </a:lnTo>
                  <a:lnTo>
                    <a:pt x="69405" y="5211381"/>
                  </a:lnTo>
                  <a:lnTo>
                    <a:pt x="69405" y="5200167"/>
                  </a:lnTo>
                  <a:lnTo>
                    <a:pt x="67246" y="5193436"/>
                  </a:lnTo>
                  <a:lnTo>
                    <a:pt x="67246" y="5186718"/>
                  </a:lnTo>
                  <a:lnTo>
                    <a:pt x="69405" y="5182235"/>
                  </a:lnTo>
                  <a:lnTo>
                    <a:pt x="73977" y="5184470"/>
                  </a:lnTo>
                  <a:lnTo>
                    <a:pt x="78422" y="5184470"/>
                  </a:lnTo>
                  <a:lnTo>
                    <a:pt x="78422" y="5177739"/>
                  </a:lnTo>
                  <a:lnTo>
                    <a:pt x="80708" y="5175504"/>
                  </a:lnTo>
                  <a:lnTo>
                    <a:pt x="80708" y="5171021"/>
                  </a:lnTo>
                  <a:lnTo>
                    <a:pt x="73977" y="5164290"/>
                  </a:lnTo>
                  <a:lnTo>
                    <a:pt x="76136" y="5162042"/>
                  </a:lnTo>
                  <a:lnTo>
                    <a:pt x="80708" y="5155323"/>
                  </a:lnTo>
                  <a:close/>
                </a:path>
                <a:path w="197484" h="8594090">
                  <a:moveTo>
                    <a:pt x="87312" y="257886"/>
                  </a:moveTo>
                  <a:lnTo>
                    <a:pt x="78346" y="248907"/>
                  </a:lnTo>
                  <a:lnTo>
                    <a:pt x="76111" y="248907"/>
                  </a:lnTo>
                  <a:lnTo>
                    <a:pt x="71628" y="253403"/>
                  </a:lnTo>
                  <a:lnTo>
                    <a:pt x="71628" y="255638"/>
                  </a:lnTo>
                  <a:lnTo>
                    <a:pt x="69557" y="263664"/>
                  </a:lnTo>
                  <a:lnTo>
                    <a:pt x="66865" y="271056"/>
                  </a:lnTo>
                  <a:lnTo>
                    <a:pt x="63754" y="278028"/>
                  </a:lnTo>
                  <a:lnTo>
                    <a:pt x="60426" y="284784"/>
                  </a:lnTo>
                  <a:lnTo>
                    <a:pt x="57899" y="291477"/>
                  </a:lnTo>
                  <a:lnTo>
                    <a:pt x="57061" y="297967"/>
                  </a:lnTo>
                  <a:lnTo>
                    <a:pt x="57899" y="304025"/>
                  </a:lnTo>
                  <a:lnTo>
                    <a:pt x="60426" y="309460"/>
                  </a:lnTo>
                  <a:lnTo>
                    <a:pt x="62661" y="311696"/>
                  </a:lnTo>
                  <a:lnTo>
                    <a:pt x="62661" y="316179"/>
                  </a:lnTo>
                  <a:lnTo>
                    <a:pt x="64909" y="318427"/>
                  </a:lnTo>
                  <a:lnTo>
                    <a:pt x="73863" y="318427"/>
                  </a:lnTo>
                  <a:lnTo>
                    <a:pt x="76111" y="315061"/>
                  </a:lnTo>
                  <a:lnTo>
                    <a:pt x="78346" y="311696"/>
                  </a:lnTo>
                  <a:lnTo>
                    <a:pt x="80594" y="311696"/>
                  </a:lnTo>
                  <a:lnTo>
                    <a:pt x="80594" y="307213"/>
                  </a:lnTo>
                  <a:lnTo>
                    <a:pt x="78346" y="304977"/>
                  </a:lnTo>
                  <a:lnTo>
                    <a:pt x="76111" y="300482"/>
                  </a:lnTo>
                  <a:lnTo>
                    <a:pt x="78346" y="295998"/>
                  </a:lnTo>
                  <a:lnTo>
                    <a:pt x="80975" y="287947"/>
                  </a:lnTo>
                  <a:lnTo>
                    <a:pt x="82550" y="280301"/>
                  </a:lnTo>
                  <a:lnTo>
                    <a:pt x="83705" y="272669"/>
                  </a:lnTo>
                  <a:lnTo>
                    <a:pt x="85077" y="264604"/>
                  </a:lnTo>
                  <a:lnTo>
                    <a:pt x="87312" y="257886"/>
                  </a:lnTo>
                  <a:close/>
                </a:path>
                <a:path w="197484" h="8594090">
                  <a:moveTo>
                    <a:pt x="87312" y="163703"/>
                  </a:moveTo>
                  <a:lnTo>
                    <a:pt x="82829" y="159219"/>
                  </a:lnTo>
                  <a:lnTo>
                    <a:pt x="82829" y="156972"/>
                  </a:lnTo>
                  <a:lnTo>
                    <a:pt x="80594" y="156972"/>
                  </a:lnTo>
                  <a:lnTo>
                    <a:pt x="80594" y="159219"/>
                  </a:lnTo>
                  <a:lnTo>
                    <a:pt x="85077" y="163703"/>
                  </a:lnTo>
                  <a:lnTo>
                    <a:pt x="87312" y="163703"/>
                  </a:lnTo>
                  <a:close/>
                </a:path>
                <a:path w="197484" h="8594090">
                  <a:moveTo>
                    <a:pt x="89560" y="199580"/>
                  </a:moveTo>
                  <a:lnTo>
                    <a:pt x="87312" y="199580"/>
                  </a:lnTo>
                  <a:lnTo>
                    <a:pt x="85077" y="195097"/>
                  </a:lnTo>
                  <a:lnTo>
                    <a:pt x="85077" y="192849"/>
                  </a:lnTo>
                  <a:lnTo>
                    <a:pt x="80594" y="190614"/>
                  </a:lnTo>
                  <a:lnTo>
                    <a:pt x="80594" y="188366"/>
                  </a:lnTo>
                  <a:lnTo>
                    <a:pt x="78346" y="190614"/>
                  </a:lnTo>
                  <a:lnTo>
                    <a:pt x="78346" y="192849"/>
                  </a:lnTo>
                  <a:lnTo>
                    <a:pt x="80594" y="201815"/>
                  </a:lnTo>
                  <a:lnTo>
                    <a:pt x="80594" y="208546"/>
                  </a:lnTo>
                  <a:lnTo>
                    <a:pt x="78346" y="217512"/>
                  </a:lnTo>
                  <a:lnTo>
                    <a:pt x="78346" y="226491"/>
                  </a:lnTo>
                  <a:lnTo>
                    <a:pt x="85077" y="233210"/>
                  </a:lnTo>
                  <a:lnTo>
                    <a:pt x="85077" y="246672"/>
                  </a:lnTo>
                  <a:lnTo>
                    <a:pt x="85356" y="246672"/>
                  </a:lnTo>
                  <a:lnTo>
                    <a:pt x="87312" y="246672"/>
                  </a:lnTo>
                  <a:lnTo>
                    <a:pt x="87312" y="244424"/>
                  </a:lnTo>
                  <a:lnTo>
                    <a:pt x="89560" y="244424"/>
                  </a:lnTo>
                  <a:lnTo>
                    <a:pt x="89560" y="242189"/>
                  </a:lnTo>
                  <a:lnTo>
                    <a:pt x="86715" y="235813"/>
                  </a:lnTo>
                  <a:lnTo>
                    <a:pt x="85356" y="229857"/>
                  </a:lnTo>
                  <a:lnTo>
                    <a:pt x="86093" y="223901"/>
                  </a:lnTo>
                  <a:lnTo>
                    <a:pt x="87312" y="221640"/>
                  </a:lnTo>
                  <a:lnTo>
                    <a:pt x="89560" y="217512"/>
                  </a:lnTo>
                  <a:lnTo>
                    <a:pt x="89560" y="213029"/>
                  </a:lnTo>
                  <a:lnTo>
                    <a:pt x="87312" y="210794"/>
                  </a:lnTo>
                  <a:lnTo>
                    <a:pt x="87312" y="201815"/>
                  </a:lnTo>
                  <a:lnTo>
                    <a:pt x="89560" y="199580"/>
                  </a:lnTo>
                  <a:close/>
                </a:path>
                <a:path w="197484" h="8594090">
                  <a:moveTo>
                    <a:pt x="91795" y="82969"/>
                  </a:moveTo>
                  <a:lnTo>
                    <a:pt x="89560" y="80733"/>
                  </a:lnTo>
                  <a:lnTo>
                    <a:pt x="85077" y="80733"/>
                  </a:lnTo>
                  <a:lnTo>
                    <a:pt x="82829" y="85217"/>
                  </a:lnTo>
                  <a:lnTo>
                    <a:pt x="80594" y="87452"/>
                  </a:lnTo>
                  <a:lnTo>
                    <a:pt x="80594" y="96431"/>
                  </a:lnTo>
                  <a:lnTo>
                    <a:pt x="82829" y="98666"/>
                  </a:lnTo>
                  <a:lnTo>
                    <a:pt x="87312" y="94183"/>
                  </a:lnTo>
                  <a:lnTo>
                    <a:pt x="87312" y="85217"/>
                  </a:lnTo>
                  <a:lnTo>
                    <a:pt x="91795" y="82969"/>
                  </a:lnTo>
                  <a:close/>
                </a:path>
                <a:path w="197484" h="8594090">
                  <a:moveTo>
                    <a:pt x="91884" y="5166538"/>
                  </a:moveTo>
                  <a:lnTo>
                    <a:pt x="89598" y="5168773"/>
                  </a:lnTo>
                  <a:lnTo>
                    <a:pt x="91884" y="5168773"/>
                  </a:lnTo>
                  <a:lnTo>
                    <a:pt x="91884" y="5166538"/>
                  </a:lnTo>
                  <a:close/>
                </a:path>
                <a:path w="197484" h="8594090">
                  <a:moveTo>
                    <a:pt x="96278" y="134543"/>
                  </a:moveTo>
                  <a:lnTo>
                    <a:pt x="89560" y="127825"/>
                  </a:lnTo>
                  <a:lnTo>
                    <a:pt x="89560" y="123342"/>
                  </a:lnTo>
                  <a:lnTo>
                    <a:pt x="85077" y="118846"/>
                  </a:lnTo>
                  <a:lnTo>
                    <a:pt x="80594" y="123342"/>
                  </a:lnTo>
                  <a:lnTo>
                    <a:pt x="82829" y="127825"/>
                  </a:lnTo>
                  <a:lnTo>
                    <a:pt x="82829" y="130060"/>
                  </a:lnTo>
                  <a:lnTo>
                    <a:pt x="85077" y="134543"/>
                  </a:lnTo>
                  <a:lnTo>
                    <a:pt x="85077" y="141274"/>
                  </a:lnTo>
                  <a:lnTo>
                    <a:pt x="89560" y="141274"/>
                  </a:lnTo>
                  <a:lnTo>
                    <a:pt x="96278" y="134543"/>
                  </a:lnTo>
                  <a:close/>
                </a:path>
                <a:path w="197484" h="8594090">
                  <a:moveTo>
                    <a:pt x="98526" y="47091"/>
                  </a:moveTo>
                  <a:lnTo>
                    <a:pt x="96278" y="47091"/>
                  </a:lnTo>
                  <a:lnTo>
                    <a:pt x="96278" y="44856"/>
                  </a:lnTo>
                  <a:lnTo>
                    <a:pt x="91795" y="44856"/>
                  </a:lnTo>
                  <a:lnTo>
                    <a:pt x="89560" y="47091"/>
                  </a:lnTo>
                  <a:lnTo>
                    <a:pt x="85077" y="49339"/>
                  </a:lnTo>
                  <a:lnTo>
                    <a:pt x="82829" y="53822"/>
                  </a:lnTo>
                  <a:lnTo>
                    <a:pt x="85077" y="58305"/>
                  </a:lnTo>
                  <a:lnTo>
                    <a:pt x="85077" y="60553"/>
                  </a:lnTo>
                  <a:lnTo>
                    <a:pt x="96278" y="60553"/>
                  </a:lnTo>
                  <a:lnTo>
                    <a:pt x="98526" y="56070"/>
                  </a:lnTo>
                  <a:lnTo>
                    <a:pt x="98526" y="47091"/>
                  </a:lnTo>
                  <a:close/>
                </a:path>
                <a:path w="197484" h="8594090">
                  <a:moveTo>
                    <a:pt x="98526" y="0"/>
                  </a:moveTo>
                  <a:lnTo>
                    <a:pt x="96278" y="2247"/>
                  </a:lnTo>
                  <a:lnTo>
                    <a:pt x="91795" y="2247"/>
                  </a:lnTo>
                  <a:lnTo>
                    <a:pt x="91795" y="4483"/>
                  </a:lnTo>
                  <a:lnTo>
                    <a:pt x="96278" y="4483"/>
                  </a:lnTo>
                  <a:lnTo>
                    <a:pt x="98526" y="2247"/>
                  </a:lnTo>
                  <a:lnTo>
                    <a:pt x="98526" y="0"/>
                  </a:lnTo>
                  <a:close/>
                </a:path>
                <a:path w="197484" h="8594090">
                  <a:moveTo>
                    <a:pt x="107480" y="4722533"/>
                  </a:moveTo>
                  <a:lnTo>
                    <a:pt x="105321" y="4718050"/>
                  </a:lnTo>
                  <a:lnTo>
                    <a:pt x="103035" y="4715802"/>
                  </a:lnTo>
                  <a:lnTo>
                    <a:pt x="100876" y="4711319"/>
                  </a:lnTo>
                  <a:lnTo>
                    <a:pt x="100876" y="4706836"/>
                  </a:lnTo>
                  <a:lnTo>
                    <a:pt x="105321" y="4697869"/>
                  </a:lnTo>
                  <a:lnTo>
                    <a:pt x="105321" y="4686655"/>
                  </a:lnTo>
                  <a:lnTo>
                    <a:pt x="103035" y="4679924"/>
                  </a:lnTo>
                  <a:lnTo>
                    <a:pt x="103035" y="4661992"/>
                  </a:lnTo>
                  <a:lnTo>
                    <a:pt x="98590" y="4657509"/>
                  </a:lnTo>
                  <a:lnTo>
                    <a:pt x="105321" y="4650778"/>
                  </a:lnTo>
                  <a:lnTo>
                    <a:pt x="105321" y="4648530"/>
                  </a:lnTo>
                  <a:lnTo>
                    <a:pt x="103035" y="4644047"/>
                  </a:lnTo>
                  <a:lnTo>
                    <a:pt x="100876" y="4641812"/>
                  </a:lnTo>
                  <a:lnTo>
                    <a:pt x="100876" y="4630598"/>
                  </a:lnTo>
                  <a:lnTo>
                    <a:pt x="98590" y="4628350"/>
                  </a:lnTo>
                  <a:lnTo>
                    <a:pt x="91859" y="4628350"/>
                  </a:lnTo>
                  <a:lnTo>
                    <a:pt x="89573" y="4626114"/>
                  </a:lnTo>
                  <a:lnTo>
                    <a:pt x="89573" y="4623867"/>
                  </a:lnTo>
                  <a:lnTo>
                    <a:pt x="87414" y="4621619"/>
                  </a:lnTo>
                  <a:lnTo>
                    <a:pt x="91859" y="4621619"/>
                  </a:lnTo>
                  <a:lnTo>
                    <a:pt x="89573" y="4623867"/>
                  </a:lnTo>
                  <a:lnTo>
                    <a:pt x="91859" y="4623867"/>
                  </a:lnTo>
                  <a:lnTo>
                    <a:pt x="94145" y="4623867"/>
                  </a:lnTo>
                  <a:lnTo>
                    <a:pt x="96304" y="4621619"/>
                  </a:lnTo>
                  <a:lnTo>
                    <a:pt x="98590" y="4621619"/>
                  </a:lnTo>
                  <a:lnTo>
                    <a:pt x="98590" y="4619383"/>
                  </a:lnTo>
                  <a:lnTo>
                    <a:pt x="100876" y="4619383"/>
                  </a:lnTo>
                  <a:lnTo>
                    <a:pt x="100876" y="4610417"/>
                  </a:lnTo>
                  <a:lnTo>
                    <a:pt x="103035" y="4601438"/>
                  </a:lnTo>
                  <a:lnTo>
                    <a:pt x="94145" y="4596955"/>
                  </a:lnTo>
                  <a:lnTo>
                    <a:pt x="91859" y="4596955"/>
                  </a:lnTo>
                  <a:lnTo>
                    <a:pt x="89573" y="4592472"/>
                  </a:lnTo>
                  <a:lnTo>
                    <a:pt x="91859" y="4590237"/>
                  </a:lnTo>
                  <a:lnTo>
                    <a:pt x="96304" y="4583506"/>
                  </a:lnTo>
                  <a:lnTo>
                    <a:pt x="96304" y="4576775"/>
                  </a:lnTo>
                  <a:lnTo>
                    <a:pt x="98590" y="4570044"/>
                  </a:lnTo>
                  <a:lnTo>
                    <a:pt x="100876" y="4565561"/>
                  </a:lnTo>
                  <a:lnTo>
                    <a:pt x="103035" y="4558843"/>
                  </a:lnTo>
                  <a:lnTo>
                    <a:pt x="98590" y="4554347"/>
                  </a:lnTo>
                  <a:lnTo>
                    <a:pt x="98590" y="4540897"/>
                  </a:lnTo>
                  <a:lnTo>
                    <a:pt x="96304" y="4536414"/>
                  </a:lnTo>
                  <a:lnTo>
                    <a:pt x="94145" y="4534166"/>
                  </a:lnTo>
                  <a:lnTo>
                    <a:pt x="94145" y="4529683"/>
                  </a:lnTo>
                  <a:lnTo>
                    <a:pt x="91859" y="4525200"/>
                  </a:lnTo>
                  <a:lnTo>
                    <a:pt x="91859" y="4520717"/>
                  </a:lnTo>
                  <a:lnTo>
                    <a:pt x="94145" y="4518469"/>
                  </a:lnTo>
                  <a:lnTo>
                    <a:pt x="96304" y="4514113"/>
                  </a:lnTo>
                  <a:lnTo>
                    <a:pt x="98590" y="4509503"/>
                  </a:lnTo>
                  <a:lnTo>
                    <a:pt x="96304" y="4505020"/>
                  </a:lnTo>
                  <a:lnTo>
                    <a:pt x="96304" y="4500537"/>
                  </a:lnTo>
                  <a:lnTo>
                    <a:pt x="100876" y="4493806"/>
                  </a:lnTo>
                  <a:lnTo>
                    <a:pt x="96304" y="4484840"/>
                  </a:lnTo>
                  <a:lnTo>
                    <a:pt x="98590" y="4478109"/>
                  </a:lnTo>
                  <a:lnTo>
                    <a:pt x="98590" y="4475873"/>
                  </a:lnTo>
                  <a:lnTo>
                    <a:pt x="94145" y="4471378"/>
                  </a:lnTo>
                  <a:lnTo>
                    <a:pt x="91859" y="4471378"/>
                  </a:lnTo>
                  <a:lnTo>
                    <a:pt x="89573" y="4470235"/>
                  </a:lnTo>
                  <a:lnTo>
                    <a:pt x="89573" y="4552112"/>
                  </a:lnTo>
                  <a:lnTo>
                    <a:pt x="87414" y="4554347"/>
                  </a:lnTo>
                  <a:lnTo>
                    <a:pt x="85128" y="4549864"/>
                  </a:lnTo>
                  <a:lnTo>
                    <a:pt x="87414" y="4552112"/>
                  </a:lnTo>
                  <a:lnTo>
                    <a:pt x="89573" y="4552112"/>
                  </a:lnTo>
                  <a:lnTo>
                    <a:pt x="89573" y="4470235"/>
                  </a:lnTo>
                  <a:lnTo>
                    <a:pt x="87414" y="4469142"/>
                  </a:lnTo>
                  <a:lnTo>
                    <a:pt x="85128" y="4471378"/>
                  </a:lnTo>
                  <a:lnTo>
                    <a:pt x="85128" y="4473626"/>
                  </a:lnTo>
                  <a:lnTo>
                    <a:pt x="82842" y="4473626"/>
                  </a:lnTo>
                  <a:lnTo>
                    <a:pt x="82842" y="4534166"/>
                  </a:lnTo>
                  <a:lnTo>
                    <a:pt x="80683" y="4536414"/>
                  </a:lnTo>
                  <a:lnTo>
                    <a:pt x="80683" y="4534166"/>
                  </a:lnTo>
                  <a:lnTo>
                    <a:pt x="82842" y="4534166"/>
                  </a:lnTo>
                  <a:lnTo>
                    <a:pt x="82842" y="4473626"/>
                  </a:lnTo>
                  <a:lnTo>
                    <a:pt x="80683" y="4473626"/>
                  </a:lnTo>
                  <a:lnTo>
                    <a:pt x="80683" y="4471378"/>
                  </a:lnTo>
                  <a:lnTo>
                    <a:pt x="85128" y="4469142"/>
                  </a:lnTo>
                  <a:lnTo>
                    <a:pt x="87414" y="4466895"/>
                  </a:lnTo>
                  <a:lnTo>
                    <a:pt x="91859" y="4466895"/>
                  </a:lnTo>
                  <a:lnTo>
                    <a:pt x="94145" y="4464659"/>
                  </a:lnTo>
                  <a:lnTo>
                    <a:pt x="96304" y="4464659"/>
                  </a:lnTo>
                  <a:lnTo>
                    <a:pt x="98590" y="4462411"/>
                  </a:lnTo>
                  <a:lnTo>
                    <a:pt x="98590" y="4460176"/>
                  </a:lnTo>
                  <a:lnTo>
                    <a:pt x="96304" y="4457928"/>
                  </a:lnTo>
                  <a:lnTo>
                    <a:pt x="94145" y="4457928"/>
                  </a:lnTo>
                  <a:lnTo>
                    <a:pt x="94145" y="4455680"/>
                  </a:lnTo>
                  <a:lnTo>
                    <a:pt x="91859" y="4455680"/>
                  </a:lnTo>
                  <a:lnTo>
                    <a:pt x="87414" y="4453445"/>
                  </a:lnTo>
                  <a:lnTo>
                    <a:pt x="85128" y="4451197"/>
                  </a:lnTo>
                  <a:lnTo>
                    <a:pt x="87414" y="4446714"/>
                  </a:lnTo>
                  <a:lnTo>
                    <a:pt x="87414" y="4442231"/>
                  </a:lnTo>
                  <a:lnTo>
                    <a:pt x="89573" y="4442231"/>
                  </a:lnTo>
                  <a:lnTo>
                    <a:pt x="91859" y="4439983"/>
                  </a:lnTo>
                  <a:lnTo>
                    <a:pt x="89573" y="4437748"/>
                  </a:lnTo>
                  <a:lnTo>
                    <a:pt x="89573" y="4435500"/>
                  </a:lnTo>
                  <a:lnTo>
                    <a:pt x="87414" y="4431017"/>
                  </a:lnTo>
                  <a:lnTo>
                    <a:pt x="91859" y="4428782"/>
                  </a:lnTo>
                  <a:lnTo>
                    <a:pt x="96304" y="4426534"/>
                  </a:lnTo>
                  <a:lnTo>
                    <a:pt x="94145" y="4422051"/>
                  </a:lnTo>
                  <a:lnTo>
                    <a:pt x="94145" y="4419803"/>
                  </a:lnTo>
                  <a:lnTo>
                    <a:pt x="91859" y="4417568"/>
                  </a:lnTo>
                  <a:lnTo>
                    <a:pt x="94145" y="4415256"/>
                  </a:lnTo>
                  <a:lnTo>
                    <a:pt x="96304" y="4413085"/>
                  </a:lnTo>
                  <a:lnTo>
                    <a:pt x="96304" y="4404106"/>
                  </a:lnTo>
                  <a:lnTo>
                    <a:pt x="94145" y="4399623"/>
                  </a:lnTo>
                  <a:lnTo>
                    <a:pt x="94145" y="4395140"/>
                  </a:lnTo>
                  <a:lnTo>
                    <a:pt x="96304" y="4390656"/>
                  </a:lnTo>
                  <a:lnTo>
                    <a:pt x="91859" y="4383925"/>
                  </a:lnTo>
                  <a:lnTo>
                    <a:pt x="94145" y="4379442"/>
                  </a:lnTo>
                  <a:lnTo>
                    <a:pt x="91859" y="4374959"/>
                  </a:lnTo>
                  <a:lnTo>
                    <a:pt x="94145" y="4368228"/>
                  </a:lnTo>
                  <a:lnTo>
                    <a:pt x="94145" y="4363745"/>
                  </a:lnTo>
                  <a:lnTo>
                    <a:pt x="95034" y="4356671"/>
                  </a:lnTo>
                  <a:lnTo>
                    <a:pt x="95415" y="4341673"/>
                  </a:lnTo>
                  <a:lnTo>
                    <a:pt x="96304" y="4334599"/>
                  </a:lnTo>
                  <a:lnTo>
                    <a:pt x="98590" y="4330116"/>
                  </a:lnTo>
                  <a:lnTo>
                    <a:pt x="96304" y="4323385"/>
                  </a:lnTo>
                  <a:lnTo>
                    <a:pt x="87414" y="4314418"/>
                  </a:lnTo>
                  <a:lnTo>
                    <a:pt x="87414" y="4307687"/>
                  </a:lnTo>
                  <a:lnTo>
                    <a:pt x="89573" y="4305439"/>
                  </a:lnTo>
                  <a:lnTo>
                    <a:pt x="89573" y="4303204"/>
                  </a:lnTo>
                  <a:lnTo>
                    <a:pt x="91859" y="4296473"/>
                  </a:lnTo>
                  <a:lnTo>
                    <a:pt x="91859" y="4291990"/>
                  </a:lnTo>
                  <a:lnTo>
                    <a:pt x="85128" y="4287507"/>
                  </a:lnTo>
                  <a:lnTo>
                    <a:pt x="82842" y="4285259"/>
                  </a:lnTo>
                  <a:lnTo>
                    <a:pt x="80683" y="4285259"/>
                  </a:lnTo>
                  <a:lnTo>
                    <a:pt x="78397" y="4280776"/>
                  </a:lnTo>
                  <a:lnTo>
                    <a:pt x="80683" y="4274045"/>
                  </a:lnTo>
                  <a:lnTo>
                    <a:pt x="82842" y="4269562"/>
                  </a:lnTo>
                  <a:lnTo>
                    <a:pt x="89573" y="4265079"/>
                  </a:lnTo>
                  <a:lnTo>
                    <a:pt x="91859" y="4265079"/>
                  </a:lnTo>
                  <a:lnTo>
                    <a:pt x="91859" y="4251630"/>
                  </a:lnTo>
                  <a:lnTo>
                    <a:pt x="89573" y="4247146"/>
                  </a:lnTo>
                  <a:lnTo>
                    <a:pt x="89573" y="4233684"/>
                  </a:lnTo>
                  <a:lnTo>
                    <a:pt x="91859" y="4231449"/>
                  </a:lnTo>
                  <a:lnTo>
                    <a:pt x="91859" y="4222470"/>
                  </a:lnTo>
                  <a:lnTo>
                    <a:pt x="89573" y="4217987"/>
                  </a:lnTo>
                  <a:lnTo>
                    <a:pt x="84785" y="4214800"/>
                  </a:lnTo>
                  <a:lnTo>
                    <a:pt x="87414" y="4213504"/>
                  </a:lnTo>
                  <a:lnTo>
                    <a:pt x="91859" y="4204538"/>
                  </a:lnTo>
                  <a:lnTo>
                    <a:pt x="89573" y="4202290"/>
                  </a:lnTo>
                  <a:lnTo>
                    <a:pt x="89573" y="4200055"/>
                  </a:lnTo>
                  <a:lnTo>
                    <a:pt x="87414" y="4195559"/>
                  </a:lnTo>
                  <a:lnTo>
                    <a:pt x="85128" y="4188841"/>
                  </a:lnTo>
                  <a:lnTo>
                    <a:pt x="87414" y="4186529"/>
                  </a:lnTo>
                  <a:lnTo>
                    <a:pt x="89573" y="4184358"/>
                  </a:lnTo>
                  <a:lnTo>
                    <a:pt x="89573" y="4175379"/>
                  </a:lnTo>
                  <a:lnTo>
                    <a:pt x="87414" y="4170896"/>
                  </a:lnTo>
                  <a:lnTo>
                    <a:pt x="87414" y="4159681"/>
                  </a:lnTo>
                  <a:lnTo>
                    <a:pt x="88303" y="4152608"/>
                  </a:lnTo>
                  <a:lnTo>
                    <a:pt x="87922" y="4145115"/>
                  </a:lnTo>
                  <a:lnTo>
                    <a:pt x="86779" y="4137609"/>
                  </a:lnTo>
                  <a:lnTo>
                    <a:pt x="85128" y="4130535"/>
                  </a:lnTo>
                  <a:lnTo>
                    <a:pt x="85128" y="4128287"/>
                  </a:lnTo>
                  <a:lnTo>
                    <a:pt x="82842" y="4126052"/>
                  </a:lnTo>
                  <a:lnTo>
                    <a:pt x="78397" y="4126052"/>
                  </a:lnTo>
                  <a:lnTo>
                    <a:pt x="78397" y="4247146"/>
                  </a:lnTo>
                  <a:lnTo>
                    <a:pt x="78397" y="4256113"/>
                  </a:lnTo>
                  <a:lnTo>
                    <a:pt x="76111" y="4253865"/>
                  </a:lnTo>
                  <a:lnTo>
                    <a:pt x="73952" y="4253865"/>
                  </a:lnTo>
                  <a:lnTo>
                    <a:pt x="73952" y="4251630"/>
                  </a:lnTo>
                  <a:lnTo>
                    <a:pt x="71666" y="4249382"/>
                  </a:lnTo>
                  <a:lnTo>
                    <a:pt x="69507" y="4249382"/>
                  </a:lnTo>
                  <a:lnTo>
                    <a:pt x="69507" y="4244899"/>
                  </a:lnTo>
                  <a:lnTo>
                    <a:pt x="71666" y="4244899"/>
                  </a:lnTo>
                  <a:lnTo>
                    <a:pt x="73952" y="4247146"/>
                  </a:lnTo>
                  <a:lnTo>
                    <a:pt x="76111" y="4247146"/>
                  </a:lnTo>
                  <a:lnTo>
                    <a:pt x="78397" y="4247146"/>
                  </a:lnTo>
                  <a:lnTo>
                    <a:pt x="78397" y="4126052"/>
                  </a:lnTo>
                  <a:lnTo>
                    <a:pt x="76111" y="4126052"/>
                  </a:lnTo>
                  <a:lnTo>
                    <a:pt x="76111" y="4123804"/>
                  </a:lnTo>
                  <a:lnTo>
                    <a:pt x="78397" y="4123804"/>
                  </a:lnTo>
                  <a:lnTo>
                    <a:pt x="78397" y="4121569"/>
                  </a:lnTo>
                  <a:lnTo>
                    <a:pt x="82842" y="4121569"/>
                  </a:lnTo>
                  <a:lnTo>
                    <a:pt x="87414" y="4119321"/>
                  </a:lnTo>
                  <a:lnTo>
                    <a:pt x="89573" y="4117086"/>
                  </a:lnTo>
                  <a:lnTo>
                    <a:pt x="87414" y="4112590"/>
                  </a:lnTo>
                  <a:lnTo>
                    <a:pt x="85128" y="4110355"/>
                  </a:lnTo>
                  <a:lnTo>
                    <a:pt x="82842" y="4105872"/>
                  </a:lnTo>
                  <a:lnTo>
                    <a:pt x="82842" y="4101388"/>
                  </a:lnTo>
                  <a:lnTo>
                    <a:pt x="87414" y="4099115"/>
                  </a:lnTo>
                  <a:lnTo>
                    <a:pt x="91859" y="4096893"/>
                  </a:lnTo>
                  <a:lnTo>
                    <a:pt x="91859" y="4092410"/>
                  </a:lnTo>
                  <a:lnTo>
                    <a:pt x="87414" y="4087926"/>
                  </a:lnTo>
                  <a:lnTo>
                    <a:pt x="87414" y="4085691"/>
                  </a:lnTo>
                  <a:lnTo>
                    <a:pt x="89573" y="4081208"/>
                  </a:lnTo>
                  <a:lnTo>
                    <a:pt x="89573" y="4069994"/>
                  </a:lnTo>
                  <a:lnTo>
                    <a:pt x="94145" y="4061015"/>
                  </a:lnTo>
                  <a:lnTo>
                    <a:pt x="91859" y="4058780"/>
                  </a:lnTo>
                  <a:lnTo>
                    <a:pt x="87414" y="4056532"/>
                  </a:lnTo>
                  <a:lnTo>
                    <a:pt x="82842" y="4056532"/>
                  </a:lnTo>
                  <a:lnTo>
                    <a:pt x="85128" y="4049814"/>
                  </a:lnTo>
                  <a:lnTo>
                    <a:pt x="85128" y="4043083"/>
                  </a:lnTo>
                  <a:lnTo>
                    <a:pt x="91859" y="4036352"/>
                  </a:lnTo>
                  <a:lnTo>
                    <a:pt x="91859" y="4034117"/>
                  </a:lnTo>
                  <a:lnTo>
                    <a:pt x="89573" y="4031869"/>
                  </a:lnTo>
                  <a:lnTo>
                    <a:pt x="85128" y="4029621"/>
                  </a:lnTo>
                  <a:lnTo>
                    <a:pt x="85128" y="4027386"/>
                  </a:lnTo>
                  <a:lnTo>
                    <a:pt x="87414" y="4022902"/>
                  </a:lnTo>
                  <a:lnTo>
                    <a:pt x="89573" y="4020655"/>
                  </a:lnTo>
                  <a:lnTo>
                    <a:pt x="87414" y="4018419"/>
                  </a:lnTo>
                  <a:lnTo>
                    <a:pt x="87414" y="4013924"/>
                  </a:lnTo>
                  <a:lnTo>
                    <a:pt x="85128" y="4013924"/>
                  </a:lnTo>
                  <a:lnTo>
                    <a:pt x="85128" y="4011688"/>
                  </a:lnTo>
                  <a:lnTo>
                    <a:pt x="82842" y="4009440"/>
                  </a:lnTo>
                  <a:lnTo>
                    <a:pt x="82842" y="4007205"/>
                  </a:lnTo>
                  <a:lnTo>
                    <a:pt x="87414" y="4004957"/>
                  </a:lnTo>
                  <a:lnTo>
                    <a:pt x="89573" y="4002722"/>
                  </a:lnTo>
                  <a:lnTo>
                    <a:pt x="89573" y="3993743"/>
                  </a:lnTo>
                  <a:lnTo>
                    <a:pt x="87414" y="3989260"/>
                  </a:lnTo>
                  <a:lnTo>
                    <a:pt x="87414" y="3980294"/>
                  </a:lnTo>
                  <a:lnTo>
                    <a:pt x="82842" y="3975811"/>
                  </a:lnTo>
                  <a:lnTo>
                    <a:pt x="78397" y="3973563"/>
                  </a:lnTo>
                  <a:lnTo>
                    <a:pt x="76111" y="3973563"/>
                  </a:lnTo>
                  <a:lnTo>
                    <a:pt x="71666" y="3969080"/>
                  </a:lnTo>
                  <a:lnTo>
                    <a:pt x="71666" y="3964597"/>
                  </a:lnTo>
                  <a:lnTo>
                    <a:pt x="73952" y="3964597"/>
                  </a:lnTo>
                  <a:lnTo>
                    <a:pt x="78397" y="3964597"/>
                  </a:lnTo>
                  <a:lnTo>
                    <a:pt x="80683" y="3964597"/>
                  </a:lnTo>
                  <a:lnTo>
                    <a:pt x="85128" y="3962349"/>
                  </a:lnTo>
                  <a:lnTo>
                    <a:pt x="89573" y="3957866"/>
                  </a:lnTo>
                  <a:lnTo>
                    <a:pt x="87414" y="3953383"/>
                  </a:lnTo>
                  <a:lnTo>
                    <a:pt x="87414" y="3942169"/>
                  </a:lnTo>
                  <a:lnTo>
                    <a:pt x="85128" y="3937685"/>
                  </a:lnTo>
                  <a:lnTo>
                    <a:pt x="85128" y="3924236"/>
                  </a:lnTo>
                  <a:lnTo>
                    <a:pt x="82842" y="3919753"/>
                  </a:lnTo>
                  <a:lnTo>
                    <a:pt x="80683" y="3919753"/>
                  </a:lnTo>
                  <a:lnTo>
                    <a:pt x="82842" y="3917505"/>
                  </a:lnTo>
                  <a:lnTo>
                    <a:pt x="82842" y="3913022"/>
                  </a:lnTo>
                  <a:lnTo>
                    <a:pt x="85128" y="3908539"/>
                  </a:lnTo>
                  <a:lnTo>
                    <a:pt x="85128" y="3901808"/>
                  </a:lnTo>
                  <a:lnTo>
                    <a:pt x="82842" y="3899560"/>
                  </a:lnTo>
                  <a:lnTo>
                    <a:pt x="82842" y="3897325"/>
                  </a:lnTo>
                  <a:lnTo>
                    <a:pt x="78397" y="3897325"/>
                  </a:lnTo>
                  <a:lnTo>
                    <a:pt x="78397" y="3895077"/>
                  </a:lnTo>
                  <a:lnTo>
                    <a:pt x="80683" y="3892842"/>
                  </a:lnTo>
                  <a:lnTo>
                    <a:pt x="87414" y="3888359"/>
                  </a:lnTo>
                  <a:lnTo>
                    <a:pt x="85128" y="3883876"/>
                  </a:lnTo>
                  <a:lnTo>
                    <a:pt x="85128" y="3874897"/>
                  </a:lnTo>
                  <a:lnTo>
                    <a:pt x="80683" y="3872661"/>
                  </a:lnTo>
                  <a:lnTo>
                    <a:pt x="78397" y="3870414"/>
                  </a:lnTo>
                  <a:lnTo>
                    <a:pt x="78397" y="3868178"/>
                  </a:lnTo>
                  <a:lnTo>
                    <a:pt x="80683" y="3865930"/>
                  </a:lnTo>
                  <a:lnTo>
                    <a:pt x="80683" y="3863683"/>
                  </a:lnTo>
                  <a:lnTo>
                    <a:pt x="87414" y="3856964"/>
                  </a:lnTo>
                  <a:lnTo>
                    <a:pt x="87414" y="3839019"/>
                  </a:lnTo>
                  <a:lnTo>
                    <a:pt x="85128" y="3839019"/>
                  </a:lnTo>
                  <a:lnTo>
                    <a:pt x="80683" y="3834536"/>
                  </a:lnTo>
                  <a:lnTo>
                    <a:pt x="78397" y="3834536"/>
                  </a:lnTo>
                  <a:lnTo>
                    <a:pt x="76111" y="3832288"/>
                  </a:lnTo>
                  <a:lnTo>
                    <a:pt x="73952" y="3832288"/>
                  </a:lnTo>
                  <a:lnTo>
                    <a:pt x="73952" y="3825570"/>
                  </a:lnTo>
                  <a:lnTo>
                    <a:pt x="76111" y="3825570"/>
                  </a:lnTo>
                  <a:lnTo>
                    <a:pt x="80683" y="3825570"/>
                  </a:lnTo>
                  <a:lnTo>
                    <a:pt x="80683" y="3823322"/>
                  </a:lnTo>
                  <a:lnTo>
                    <a:pt x="76111" y="3816591"/>
                  </a:lnTo>
                  <a:lnTo>
                    <a:pt x="76111" y="3812108"/>
                  </a:lnTo>
                  <a:lnTo>
                    <a:pt x="80683" y="3805390"/>
                  </a:lnTo>
                  <a:lnTo>
                    <a:pt x="82842" y="3798659"/>
                  </a:lnTo>
                  <a:lnTo>
                    <a:pt x="82842" y="3787444"/>
                  </a:lnTo>
                  <a:lnTo>
                    <a:pt x="80683" y="3785209"/>
                  </a:lnTo>
                  <a:lnTo>
                    <a:pt x="78397" y="3785209"/>
                  </a:lnTo>
                  <a:lnTo>
                    <a:pt x="73952" y="3780713"/>
                  </a:lnTo>
                  <a:lnTo>
                    <a:pt x="71666" y="3776230"/>
                  </a:lnTo>
                  <a:lnTo>
                    <a:pt x="69507" y="3773995"/>
                  </a:lnTo>
                  <a:lnTo>
                    <a:pt x="73952" y="3771747"/>
                  </a:lnTo>
                  <a:lnTo>
                    <a:pt x="76111" y="3769512"/>
                  </a:lnTo>
                  <a:lnTo>
                    <a:pt x="78397" y="3769512"/>
                  </a:lnTo>
                  <a:lnTo>
                    <a:pt x="78397" y="3767264"/>
                  </a:lnTo>
                  <a:lnTo>
                    <a:pt x="80683" y="3760533"/>
                  </a:lnTo>
                  <a:lnTo>
                    <a:pt x="82842" y="3756050"/>
                  </a:lnTo>
                  <a:lnTo>
                    <a:pt x="78397" y="3751567"/>
                  </a:lnTo>
                  <a:lnTo>
                    <a:pt x="76111" y="3747084"/>
                  </a:lnTo>
                  <a:lnTo>
                    <a:pt x="76111" y="3733622"/>
                  </a:lnTo>
                  <a:lnTo>
                    <a:pt x="75603" y="3726904"/>
                  </a:lnTo>
                  <a:lnTo>
                    <a:pt x="74333" y="3720173"/>
                  </a:lnTo>
                  <a:lnTo>
                    <a:pt x="71666" y="3713442"/>
                  </a:lnTo>
                  <a:lnTo>
                    <a:pt x="69507" y="3708958"/>
                  </a:lnTo>
                  <a:lnTo>
                    <a:pt x="69507" y="3702227"/>
                  </a:lnTo>
                  <a:lnTo>
                    <a:pt x="71666" y="3697871"/>
                  </a:lnTo>
                  <a:lnTo>
                    <a:pt x="73952" y="3693261"/>
                  </a:lnTo>
                  <a:lnTo>
                    <a:pt x="73952" y="3691026"/>
                  </a:lnTo>
                  <a:lnTo>
                    <a:pt x="71666" y="3686543"/>
                  </a:lnTo>
                  <a:lnTo>
                    <a:pt x="73952" y="3682047"/>
                  </a:lnTo>
                  <a:lnTo>
                    <a:pt x="69507" y="3675329"/>
                  </a:lnTo>
                  <a:lnTo>
                    <a:pt x="71666" y="3670846"/>
                  </a:lnTo>
                  <a:lnTo>
                    <a:pt x="71666" y="3643934"/>
                  </a:lnTo>
                  <a:lnTo>
                    <a:pt x="76111" y="3639451"/>
                  </a:lnTo>
                  <a:lnTo>
                    <a:pt x="76111" y="3634956"/>
                  </a:lnTo>
                  <a:lnTo>
                    <a:pt x="73952" y="3630472"/>
                  </a:lnTo>
                  <a:lnTo>
                    <a:pt x="73952" y="3628237"/>
                  </a:lnTo>
                  <a:lnTo>
                    <a:pt x="71666" y="3625989"/>
                  </a:lnTo>
                  <a:lnTo>
                    <a:pt x="69507" y="3628237"/>
                  </a:lnTo>
                  <a:lnTo>
                    <a:pt x="67221" y="3632720"/>
                  </a:lnTo>
                  <a:lnTo>
                    <a:pt x="62776" y="3634956"/>
                  </a:lnTo>
                  <a:lnTo>
                    <a:pt x="53759" y="3634956"/>
                  </a:lnTo>
                  <a:lnTo>
                    <a:pt x="49314" y="3637203"/>
                  </a:lnTo>
                  <a:lnTo>
                    <a:pt x="44742" y="3641687"/>
                  </a:lnTo>
                  <a:lnTo>
                    <a:pt x="44742" y="3650653"/>
                  </a:lnTo>
                  <a:lnTo>
                    <a:pt x="47028" y="3657384"/>
                  </a:lnTo>
                  <a:lnTo>
                    <a:pt x="47028" y="3661867"/>
                  </a:lnTo>
                  <a:lnTo>
                    <a:pt x="49314" y="3664115"/>
                  </a:lnTo>
                  <a:lnTo>
                    <a:pt x="53759" y="3664115"/>
                  </a:lnTo>
                  <a:lnTo>
                    <a:pt x="58204" y="3666350"/>
                  </a:lnTo>
                  <a:lnTo>
                    <a:pt x="60490" y="3670846"/>
                  </a:lnTo>
                  <a:lnTo>
                    <a:pt x="53759" y="3677564"/>
                  </a:lnTo>
                  <a:lnTo>
                    <a:pt x="53759" y="3679812"/>
                  </a:lnTo>
                  <a:lnTo>
                    <a:pt x="51473" y="3682047"/>
                  </a:lnTo>
                  <a:lnTo>
                    <a:pt x="51473" y="3691026"/>
                  </a:lnTo>
                  <a:lnTo>
                    <a:pt x="49314" y="3695509"/>
                  </a:lnTo>
                  <a:lnTo>
                    <a:pt x="44742" y="3699992"/>
                  </a:lnTo>
                  <a:lnTo>
                    <a:pt x="44742" y="3702227"/>
                  </a:lnTo>
                  <a:lnTo>
                    <a:pt x="47028" y="3704475"/>
                  </a:lnTo>
                  <a:lnTo>
                    <a:pt x="51473" y="3711206"/>
                  </a:lnTo>
                  <a:lnTo>
                    <a:pt x="53759" y="3715689"/>
                  </a:lnTo>
                  <a:lnTo>
                    <a:pt x="51473" y="3722420"/>
                  </a:lnTo>
                  <a:lnTo>
                    <a:pt x="49314" y="3724656"/>
                  </a:lnTo>
                  <a:lnTo>
                    <a:pt x="49314" y="3729139"/>
                  </a:lnTo>
                  <a:lnTo>
                    <a:pt x="51473" y="3731387"/>
                  </a:lnTo>
                  <a:lnTo>
                    <a:pt x="53759" y="3738118"/>
                  </a:lnTo>
                  <a:lnTo>
                    <a:pt x="56045" y="3742601"/>
                  </a:lnTo>
                  <a:lnTo>
                    <a:pt x="53759" y="3749319"/>
                  </a:lnTo>
                  <a:lnTo>
                    <a:pt x="53759" y="3762781"/>
                  </a:lnTo>
                  <a:lnTo>
                    <a:pt x="51473" y="3765016"/>
                  </a:lnTo>
                  <a:lnTo>
                    <a:pt x="47028" y="3771747"/>
                  </a:lnTo>
                  <a:lnTo>
                    <a:pt x="47028" y="3778478"/>
                  </a:lnTo>
                  <a:lnTo>
                    <a:pt x="53759" y="3782961"/>
                  </a:lnTo>
                  <a:lnTo>
                    <a:pt x="56045" y="3785209"/>
                  </a:lnTo>
                  <a:lnTo>
                    <a:pt x="56045" y="3789692"/>
                  </a:lnTo>
                  <a:lnTo>
                    <a:pt x="53759" y="3791928"/>
                  </a:lnTo>
                  <a:lnTo>
                    <a:pt x="49314" y="3794175"/>
                  </a:lnTo>
                  <a:lnTo>
                    <a:pt x="47028" y="3796411"/>
                  </a:lnTo>
                  <a:lnTo>
                    <a:pt x="53759" y="3803142"/>
                  </a:lnTo>
                  <a:lnTo>
                    <a:pt x="53759" y="3809873"/>
                  </a:lnTo>
                  <a:lnTo>
                    <a:pt x="56045" y="3814356"/>
                  </a:lnTo>
                  <a:lnTo>
                    <a:pt x="56045" y="3823322"/>
                  </a:lnTo>
                  <a:lnTo>
                    <a:pt x="51473" y="3832288"/>
                  </a:lnTo>
                  <a:lnTo>
                    <a:pt x="51473" y="3834536"/>
                  </a:lnTo>
                  <a:lnTo>
                    <a:pt x="49314" y="3839019"/>
                  </a:lnTo>
                  <a:lnTo>
                    <a:pt x="49314" y="3841267"/>
                  </a:lnTo>
                  <a:lnTo>
                    <a:pt x="46774" y="3849281"/>
                  </a:lnTo>
                  <a:lnTo>
                    <a:pt x="46520" y="3856685"/>
                  </a:lnTo>
                  <a:lnTo>
                    <a:pt x="48679" y="3863657"/>
                  </a:lnTo>
                  <a:lnTo>
                    <a:pt x="53759" y="3870414"/>
                  </a:lnTo>
                  <a:lnTo>
                    <a:pt x="53759" y="3877145"/>
                  </a:lnTo>
                  <a:lnTo>
                    <a:pt x="51473" y="3877145"/>
                  </a:lnTo>
                  <a:lnTo>
                    <a:pt x="51473" y="3879380"/>
                  </a:lnTo>
                  <a:lnTo>
                    <a:pt x="47028" y="3883876"/>
                  </a:lnTo>
                  <a:lnTo>
                    <a:pt x="49314" y="3890594"/>
                  </a:lnTo>
                  <a:lnTo>
                    <a:pt x="53759" y="3892842"/>
                  </a:lnTo>
                  <a:lnTo>
                    <a:pt x="56045" y="3895140"/>
                  </a:lnTo>
                  <a:lnTo>
                    <a:pt x="58204" y="3897325"/>
                  </a:lnTo>
                  <a:lnTo>
                    <a:pt x="60490" y="3897325"/>
                  </a:lnTo>
                  <a:lnTo>
                    <a:pt x="64935" y="3897325"/>
                  </a:lnTo>
                  <a:lnTo>
                    <a:pt x="69507" y="3898849"/>
                  </a:lnTo>
                  <a:lnTo>
                    <a:pt x="71666" y="3899560"/>
                  </a:lnTo>
                  <a:lnTo>
                    <a:pt x="71666" y="3904056"/>
                  </a:lnTo>
                  <a:lnTo>
                    <a:pt x="69507" y="3904056"/>
                  </a:lnTo>
                  <a:lnTo>
                    <a:pt x="64935" y="3906291"/>
                  </a:lnTo>
                  <a:lnTo>
                    <a:pt x="62776" y="3906291"/>
                  </a:lnTo>
                  <a:lnTo>
                    <a:pt x="62776" y="3962349"/>
                  </a:lnTo>
                  <a:lnTo>
                    <a:pt x="62776" y="3964597"/>
                  </a:lnTo>
                  <a:lnTo>
                    <a:pt x="58204" y="3966845"/>
                  </a:lnTo>
                  <a:lnTo>
                    <a:pt x="53759" y="3964597"/>
                  </a:lnTo>
                  <a:lnTo>
                    <a:pt x="53759" y="3962349"/>
                  </a:lnTo>
                  <a:lnTo>
                    <a:pt x="56045" y="3960114"/>
                  </a:lnTo>
                  <a:lnTo>
                    <a:pt x="56045" y="3957866"/>
                  </a:lnTo>
                  <a:lnTo>
                    <a:pt x="60490" y="3957866"/>
                  </a:lnTo>
                  <a:lnTo>
                    <a:pt x="60490" y="3960114"/>
                  </a:lnTo>
                  <a:lnTo>
                    <a:pt x="62776" y="3962349"/>
                  </a:lnTo>
                  <a:lnTo>
                    <a:pt x="62776" y="3906291"/>
                  </a:lnTo>
                  <a:lnTo>
                    <a:pt x="53759" y="3906291"/>
                  </a:lnTo>
                  <a:lnTo>
                    <a:pt x="56045" y="3908539"/>
                  </a:lnTo>
                  <a:lnTo>
                    <a:pt x="56045" y="3910774"/>
                  </a:lnTo>
                  <a:lnTo>
                    <a:pt x="53759" y="3913022"/>
                  </a:lnTo>
                  <a:lnTo>
                    <a:pt x="53759" y="3915257"/>
                  </a:lnTo>
                  <a:lnTo>
                    <a:pt x="49314" y="3915257"/>
                  </a:lnTo>
                  <a:lnTo>
                    <a:pt x="49314" y="3919753"/>
                  </a:lnTo>
                  <a:lnTo>
                    <a:pt x="51473" y="3924236"/>
                  </a:lnTo>
                  <a:lnTo>
                    <a:pt x="51473" y="3933202"/>
                  </a:lnTo>
                  <a:lnTo>
                    <a:pt x="49314" y="3937685"/>
                  </a:lnTo>
                  <a:lnTo>
                    <a:pt x="49314" y="3946652"/>
                  </a:lnTo>
                  <a:lnTo>
                    <a:pt x="51473" y="3951147"/>
                  </a:lnTo>
                  <a:lnTo>
                    <a:pt x="49314" y="3953383"/>
                  </a:lnTo>
                  <a:lnTo>
                    <a:pt x="49314" y="3964597"/>
                  </a:lnTo>
                  <a:lnTo>
                    <a:pt x="47028" y="3973563"/>
                  </a:lnTo>
                  <a:lnTo>
                    <a:pt x="49314" y="3980294"/>
                  </a:lnTo>
                  <a:lnTo>
                    <a:pt x="49314" y="3989260"/>
                  </a:lnTo>
                  <a:lnTo>
                    <a:pt x="51473" y="3991419"/>
                  </a:lnTo>
                  <a:lnTo>
                    <a:pt x="56045" y="3995991"/>
                  </a:lnTo>
                  <a:lnTo>
                    <a:pt x="56045" y="4007205"/>
                  </a:lnTo>
                  <a:lnTo>
                    <a:pt x="58204" y="4009440"/>
                  </a:lnTo>
                  <a:lnTo>
                    <a:pt x="58204" y="4011688"/>
                  </a:lnTo>
                  <a:lnTo>
                    <a:pt x="60490" y="4011688"/>
                  </a:lnTo>
                  <a:lnTo>
                    <a:pt x="62776" y="4020655"/>
                  </a:lnTo>
                  <a:lnTo>
                    <a:pt x="60490" y="4027386"/>
                  </a:lnTo>
                  <a:lnTo>
                    <a:pt x="60490" y="4038600"/>
                  </a:lnTo>
                  <a:lnTo>
                    <a:pt x="58204" y="4043083"/>
                  </a:lnTo>
                  <a:lnTo>
                    <a:pt x="51473" y="4049814"/>
                  </a:lnTo>
                  <a:lnTo>
                    <a:pt x="51473" y="4058780"/>
                  </a:lnTo>
                  <a:lnTo>
                    <a:pt x="49314" y="4065511"/>
                  </a:lnTo>
                  <a:lnTo>
                    <a:pt x="49314" y="4078960"/>
                  </a:lnTo>
                  <a:lnTo>
                    <a:pt x="51473" y="4081208"/>
                  </a:lnTo>
                  <a:lnTo>
                    <a:pt x="53759" y="4085691"/>
                  </a:lnTo>
                  <a:lnTo>
                    <a:pt x="53695" y="4090174"/>
                  </a:lnTo>
                  <a:lnTo>
                    <a:pt x="54851" y="4089019"/>
                  </a:lnTo>
                  <a:lnTo>
                    <a:pt x="56045" y="4090174"/>
                  </a:lnTo>
                  <a:lnTo>
                    <a:pt x="58204" y="4090174"/>
                  </a:lnTo>
                  <a:lnTo>
                    <a:pt x="60490" y="4092410"/>
                  </a:lnTo>
                  <a:lnTo>
                    <a:pt x="60490" y="4087926"/>
                  </a:lnTo>
                  <a:lnTo>
                    <a:pt x="58204" y="4085691"/>
                  </a:lnTo>
                  <a:lnTo>
                    <a:pt x="60490" y="4083443"/>
                  </a:lnTo>
                  <a:lnTo>
                    <a:pt x="62776" y="4083443"/>
                  </a:lnTo>
                  <a:lnTo>
                    <a:pt x="64935" y="4083443"/>
                  </a:lnTo>
                  <a:lnTo>
                    <a:pt x="64935" y="4090174"/>
                  </a:lnTo>
                  <a:lnTo>
                    <a:pt x="62776" y="4090174"/>
                  </a:lnTo>
                  <a:lnTo>
                    <a:pt x="60490" y="4092410"/>
                  </a:lnTo>
                  <a:lnTo>
                    <a:pt x="60490" y="4099141"/>
                  </a:lnTo>
                  <a:lnTo>
                    <a:pt x="62776" y="4101388"/>
                  </a:lnTo>
                  <a:lnTo>
                    <a:pt x="64935" y="4101388"/>
                  </a:lnTo>
                  <a:lnTo>
                    <a:pt x="64935" y="4105872"/>
                  </a:lnTo>
                  <a:lnTo>
                    <a:pt x="60490" y="4105872"/>
                  </a:lnTo>
                  <a:lnTo>
                    <a:pt x="56045" y="4108107"/>
                  </a:lnTo>
                  <a:lnTo>
                    <a:pt x="56045" y="4117086"/>
                  </a:lnTo>
                  <a:lnTo>
                    <a:pt x="58204" y="4123804"/>
                  </a:lnTo>
                  <a:lnTo>
                    <a:pt x="64935" y="4126052"/>
                  </a:lnTo>
                  <a:lnTo>
                    <a:pt x="67221" y="4126052"/>
                  </a:lnTo>
                  <a:lnTo>
                    <a:pt x="64935" y="4130535"/>
                  </a:lnTo>
                  <a:lnTo>
                    <a:pt x="62776" y="4132783"/>
                  </a:lnTo>
                  <a:lnTo>
                    <a:pt x="58204" y="4132783"/>
                  </a:lnTo>
                  <a:lnTo>
                    <a:pt x="56045" y="4137266"/>
                  </a:lnTo>
                  <a:lnTo>
                    <a:pt x="60490" y="4137266"/>
                  </a:lnTo>
                  <a:lnTo>
                    <a:pt x="64935" y="4141749"/>
                  </a:lnTo>
                  <a:lnTo>
                    <a:pt x="64935" y="4143984"/>
                  </a:lnTo>
                  <a:lnTo>
                    <a:pt x="58204" y="4143984"/>
                  </a:lnTo>
                  <a:lnTo>
                    <a:pt x="51473" y="4141749"/>
                  </a:lnTo>
                  <a:lnTo>
                    <a:pt x="49314" y="4143984"/>
                  </a:lnTo>
                  <a:lnTo>
                    <a:pt x="49314" y="4150715"/>
                  </a:lnTo>
                  <a:lnTo>
                    <a:pt x="51473" y="4152963"/>
                  </a:lnTo>
                  <a:lnTo>
                    <a:pt x="51473" y="4157446"/>
                  </a:lnTo>
                  <a:lnTo>
                    <a:pt x="53759" y="4159681"/>
                  </a:lnTo>
                  <a:lnTo>
                    <a:pt x="56045" y="4164177"/>
                  </a:lnTo>
                  <a:lnTo>
                    <a:pt x="56045" y="4170896"/>
                  </a:lnTo>
                  <a:lnTo>
                    <a:pt x="53759" y="4175379"/>
                  </a:lnTo>
                  <a:lnTo>
                    <a:pt x="53759" y="4177627"/>
                  </a:lnTo>
                  <a:lnTo>
                    <a:pt x="51473" y="4179874"/>
                  </a:lnTo>
                  <a:lnTo>
                    <a:pt x="53759" y="4184358"/>
                  </a:lnTo>
                  <a:lnTo>
                    <a:pt x="56045" y="4186593"/>
                  </a:lnTo>
                  <a:lnTo>
                    <a:pt x="56045" y="4188841"/>
                  </a:lnTo>
                  <a:lnTo>
                    <a:pt x="51473" y="4193324"/>
                  </a:lnTo>
                  <a:lnTo>
                    <a:pt x="51473" y="4202290"/>
                  </a:lnTo>
                  <a:lnTo>
                    <a:pt x="53759" y="4204538"/>
                  </a:lnTo>
                  <a:lnTo>
                    <a:pt x="56045" y="4205694"/>
                  </a:lnTo>
                  <a:lnTo>
                    <a:pt x="58204" y="4206773"/>
                  </a:lnTo>
                  <a:lnTo>
                    <a:pt x="60490" y="4209021"/>
                  </a:lnTo>
                  <a:lnTo>
                    <a:pt x="58204" y="4213504"/>
                  </a:lnTo>
                  <a:lnTo>
                    <a:pt x="58204" y="4217987"/>
                  </a:lnTo>
                  <a:lnTo>
                    <a:pt x="51473" y="4224718"/>
                  </a:lnTo>
                  <a:lnTo>
                    <a:pt x="51473" y="4244899"/>
                  </a:lnTo>
                  <a:lnTo>
                    <a:pt x="53759" y="4251630"/>
                  </a:lnTo>
                  <a:lnTo>
                    <a:pt x="53759" y="4258348"/>
                  </a:lnTo>
                  <a:lnTo>
                    <a:pt x="51473" y="4260596"/>
                  </a:lnTo>
                  <a:lnTo>
                    <a:pt x="51473" y="4262844"/>
                  </a:lnTo>
                  <a:lnTo>
                    <a:pt x="53759" y="4265079"/>
                  </a:lnTo>
                  <a:lnTo>
                    <a:pt x="56045" y="4267327"/>
                  </a:lnTo>
                  <a:lnTo>
                    <a:pt x="56045" y="4269562"/>
                  </a:lnTo>
                  <a:lnTo>
                    <a:pt x="53759" y="4274045"/>
                  </a:lnTo>
                  <a:lnTo>
                    <a:pt x="51473" y="4276293"/>
                  </a:lnTo>
                  <a:lnTo>
                    <a:pt x="51473" y="4278541"/>
                  </a:lnTo>
                  <a:lnTo>
                    <a:pt x="56045" y="4283024"/>
                  </a:lnTo>
                  <a:lnTo>
                    <a:pt x="60490" y="4291990"/>
                  </a:lnTo>
                  <a:lnTo>
                    <a:pt x="62776" y="4291990"/>
                  </a:lnTo>
                  <a:lnTo>
                    <a:pt x="60490" y="4294225"/>
                  </a:lnTo>
                  <a:lnTo>
                    <a:pt x="53759" y="4294225"/>
                  </a:lnTo>
                  <a:lnTo>
                    <a:pt x="53759" y="4303204"/>
                  </a:lnTo>
                  <a:lnTo>
                    <a:pt x="51473" y="4307687"/>
                  </a:lnTo>
                  <a:lnTo>
                    <a:pt x="51473" y="4312170"/>
                  </a:lnTo>
                  <a:lnTo>
                    <a:pt x="56045" y="4316654"/>
                  </a:lnTo>
                  <a:lnTo>
                    <a:pt x="60490" y="4312170"/>
                  </a:lnTo>
                  <a:lnTo>
                    <a:pt x="62776" y="4312170"/>
                  </a:lnTo>
                  <a:lnTo>
                    <a:pt x="64935" y="4309923"/>
                  </a:lnTo>
                  <a:lnTo>
                    <a:pt x="67221" y="4312170"/>
                  </a:lnTo>
                  <a:lnTo>
                    <a:pt x="69507" y="4314418"/>
                  </a:lnTo>
                  <a:lnTo>
                    <a:pt x="69507" y="4321137"/>
                  </a:lnTo>
                  <a:lnTo>
                    <a:pt x="67221" y="4327868"/>
                  </a:lnTo>
                  <a:lnTo>
                    <a:pt x="62776" y="4330116"/>
                  </a:lnTo>
                  <a:lnTo>
                    <a:pt x="60490" y="4334599"/>
                  </a:lnTo>
                  <a:lnTo>
                    <a:pt x="58204" y="4336834"/>
                  </a:lnTo>
                  <a:lnTo>
                    <a:pt x="56045" y="4336834"/>
                  </a:lnTo>
                  <a:lnTo>
                    <a:pt x="51473" y="4339082"/>
                  </a:lnTo>
                  <a:lnTo>
                    <a:pt x="53505" y="4345813"/>
                  </a:lnTo>
                  <a:lnTo>
                    <a:pt x="54013" y="4359262"/>
                  </a:lnTo>
                  <a:lnTo>
                    <a:pt x="56045" y="4365993"/>
                  </a:lnTo>
                  <a:lnTo>
                    <a:pt x="56045" y="4377207"/>
                  </a:lnTo>
                  <a:lnTo>
                    <a:pt x="51473" y="4386173"/>
                  </a:lnTo>
                  <a:lnTo>
                    <a:pt x="51473" y="4390656"/>
                  </a:lnTo>
                  <a:lnTo>
                    <a:pt x="53759" y="4392892"/>
                  </a:lnTo>
                  <a:lnTo>
                    <a:pt x="56045" y="4397921"/>
                  </a:lnTo>
                  <a:lnTo>
                    <a:pt x="56807" y="4399585"/>
                  </a:lnTo>
                  <a:lnTo>
                    <a:pt x="59347" y="4406074"/>
                  </a:lnTo>
                  <a:lnTo>
                    <a:pt x="61887" y="4412132"/>
                  </a:lnTo>
                  <a:lnTo>
                    <a:pt x="64935" y="4417568"/>
                  </a:lnTo>
                  <a:lnTo>
                    <a:pt x="67221" y="4419803"/>
                  </a:lnTo>
                  <a:lnTo>
                    <a:pt x="67221" y="4422051"/>
                  </a:lnTo>
                  <a:lnTo>
                    <a:pt x="64935" y="4424286"/>
                  </a:lnTo>
                  <a:lnTo>
                    <a:pt x="64935" y="4426534"/>
                  </a:lnTo>
                  <a:lnTo>
                    <a:pt x="62776" y="4426534"/>
                  </a:lnTo>
                  <a:lnTo>
                    <a:pt x="62776" y="4428782"/>
                  </a:lnTo>
                  <a:lnTo>
                    <a:pt x="60490" y="4431017"/>
                  </a:lnTo>
                  <a:lnTo>
                    <a:pt x="62776" y="4431017"/>
                  </a:lnTo>
                  <a:lnTo>
                    <a:pt x="64935" y="4433265"/>
                  </a:lnTo>
                  <a:lnTo>
                    <a:pt x="67221" y="4433265"/>
                  </a:lnTo>
                  <a:lnTo>
                    <a:pt x="67221" y="4435500"/>
                  </a:lnTo>
                  <a:lnTo>
                    <a:pt x="71666" y="4435500"/>
                  </a:lnTo>
                  <a:lnTo>
                    <a:pt x="71666" y="4439983"/>
                  </a:lnTo>
                  <a:lnTo>
                    <a:pt x="69507" y="4442231"/>
                  </a:lnTo>
                  <a:lnTo>
                    <a:pt x="64935" y="4442231"/>
                  </a:lnTo>
                  <a:lnTo>
                    <a:pt x="64935" y="4444479"/>
                  </a:lnTo>
                  <a:lnTo>
                    <a:pt x="58204" y="4444479"/>
                  </a:lnTo>
                  <a:lnTo>
                    <a:pt x="58204" y="4453445"/>
                  </a:lnTo>
                  <a:lnTo>
                    <a:pt x="64935" y="4453445"/>
                  </a:lnTo>
                  <a:lnTo>
                    <a:pt x="67221" y="4455680"/>
                  </a:lnTo>
                  <a:lnTo>
                    <a:pt x="67221" y="4457928"/>
                  </a:lnTo>
                  <a:lnTo>
                    <a:pt x="60490" y="4464659"/>
                  </a:lnTo>
                  <a:lnTo>
                    <a:pt x="62776" y="4466895"/>
                  </a:lnTo>
                  <a:lnTo>
                    <a:pt x="64935" y="4466895"/>
                  </a:lnTo>
                  <a:lnTo>
                    <a:pt x="62776" y="4469142"/>
                  </a:lnTo>
                  <a:lnTo>
                    <a:pt x="58204" y="4471378"/>
                  </a:lnTo>
                  <a:lnTo>
                    <a:pt x="58204" y="4487075"/>
                  </a:lnTo>
                  <a:lnTo>
                    <a:pt x="60490" y="4491558"/>
                  </a:lnTo>
                  <a:lnTo>
                    <a:pt x="60490" y="4502772"/>
                  </a:lnTo>
                  <a:lnTo>
                    <a:pt x="58204" y="4511751"/>
                  </a:lnTo>
                  <a:lnTo>
                    <a:pt x="58204" y="4518469"/>
                  </a:lnTo>
                  <a:lnTo>
                    <a:pt x="60490" y="4527448"/>
                  </a:lnTo>
                  <a:lnTo>
                    <a:pt x="60490" y="4531931"/>
                  </a:lnTo>
                  <a:lnTo>
                    <a:pt x="58204" y="4534166"/>
                  </a:lnTo>
                  <a:lnTo>
                    <a:pt x="58204" y="4538650"/>
                  </a:lnTo>
                  <a:lnTo>
                    <a:pt x="60490" y="4543145"/>
                  </a:lnTo>
                  <a:lnTo>
                    <a:pt x="60490" y="4545381"/>
                  </a:lnTo>
                  <a:lnTo>
                    <a:pt x="56045" y="4554347"/>
                  </a:lnTo>
                  <a:lnTo>
                    <a:pt x="58204" y="4561078"/>
                  </a:lnTo>
                  <a:lnTo>
                    <a:pt x="56045" y="4567809"/>
                  </a:lnTo>
                  <a:lnTo>
                    <a:pt x="58204" y="4570044"/>
                  </a:lnTo>
                  <a:lnTo>
                    <a:pt x="58204" y="4572292"/>
                  </a:lnTo>
                  <a:lnTo>
                    <a:pt x="60490" y="4573816"/>
                  </a:lnTo>
                  <a:lnTo>
                    <a:pt x="64935" y="4576775"/>
                  </a:lnTo>
                  <a:lnTo>
                    <a:pt x="67221" y="4583506"/>
                  </a:lnTo>
                  <a:lnTo>
                    <a:pt x="67221" y="4592472"/>
                  </a:lnTo>
                  <a:lnTo>
                    <a:pt x="69507" y="4596955"/>
                  </a:lnTo>
                  <a:lnTo>
                    <a:pt x="71666" y="4599203"/>
                  </a:lnTo>
                  <a:lnTo>
                    <a:pt x="73952" y="4599203"/>
                  </a:lnTo>
                  <a:lnTo>
                    <a:pt x="76111" y="4601375"/>
                  </a:lnTo>
                  <a:lnTo>
                    <a:pt x="78397" y="4603686"/>
                  </a:lnTo>
                  <a:lnTo>
                    <a:pt x="78397" y="4608169"/>
                  </a:lnTo>
                  <a:lnTo>
                    <a:pt x="73952" y="4610417"/>
                  </a:lnTo>
                  <a:lnTo>
                    <a:pt x="71666" y="4612652"/>
                  </a:lnTo>
                  <a:lnTo>
                    <a:pt x="67221" y="4612652"/>
                  </a:lnTo>
                  <a:lnTo>
                    <a:pt x="62776" y="4614900"/>
                  </a:lnTo>
                  <a:lnTo>
                    <a:pt x="60490" y="4619383"/>
                  </a:lnTo>
                  <a:lnTo>
                    <a:pt x="60490" y="4621619"/>
                  </a:lnTo>
                  <a:lnTo>
                    <a:pt x="62776" y="4626114"/>
                  </a:lnTo>
                  <a:lnTo>
                    <a:pt x="64935" y="4626114"/>
                  </a:lnTo>
                  <a:lnTo>
                    <a:pt x="67221" y="4628350"/>
                  </a:lnTo>
                  <a:lnTo>
                    <a:pt x="71666" y="4626114"/>
                  </a:lnTo>
                  <a:lnTo>
                    <a:pt x="71666" y="4630598"/>
                  </a:lnTo>
                  <a:lnTo>
                    <a:pt x="73952" y="4637316"/>
                  </a:lnTo>
                  <a:lnTo>
                    <a:pt x="67221" y="4635081"/>
                  </a:lnTo>
                  <a:lnTo>
                    <a:pt x="64935" y="4637316"/>
                  </a:lnTo>
                  <a:lnTo>
                    <a:pt x="62776" y="4637316"/>
                  </a:lnTo>
                  <a:lnTo>
                    <a:pt x="62776" y="4639564"/>
                  </a:lnTo>
                  <a:lnTo>
                    <a:pt x="67221" y="4644047"/>
                  </a:lnTo>
                  <a:lnTo>
                    <a:pt x="69507" y="4644047"/>
                  </a:lnTo>
                  <a:lnTo>
                    <a:pt x="69507" y="4653013"/>
                  </a:lnTo>
                  <a:lnTo>
                    <a:pt x="71666" y="4655261"/>
                  </a:lnTo>
                  <a:lnTo>
                    <a:pt x="71666" y="4664227"/>
                  </a:lnTo>
                  <a:lnTo>
                    <a:pt x="73952" y="4666475"/>
                  </a:lnTo>
                  <a:lnTo>
                    <a:pt x="78397" y="4668710"/>
                  </a:lnTo>
                  <a:lnTo>
                    <a:pt x="80683" y="4668710"/>
                  </a:lnTo>
                  <a:lnTo>
                    <a:pt x="82842" y="4668710"/>
                  </a:lnTo>
                  <a:lnTo>
                    <a:pt x="82842" y="4675441"/>
                  </a:lnTo>
                  <a:lnTo>
                    <a:pt x="76111" y="4675441"/>
                  </a:lnTo>
                  <a:lnTo>
                    <a:pt x="71666" y="4677689"/>
                  </a:lnTo>
                  <a:lnTo>
                    <a:pt x="71666" y="4686655"/>
                  </a:lnTo>
                  <a:lnTo>
                    <a:pt x="67221" y="4688903"/>
                  </a:lnTo>
                  <a:lnTo>
                    <a:pt x="64935" y="4691138"/>
                  </a:lnTo>
                  <a:lnTo>
                    <a:pt x="64935" y="4695622"/>
                  </a:lnTo>
                  <a:lnTo>
                    <a:pt x="62776" y="4697869"/>
                  </a:lnTo>
                  <a:lnTo>
                    <a:pt x="64935" y="4702353"/>
                  </a:lnTo>
                  <a:lnTo>
                    <a:pt x="64935" y="4706836"/>
                  </a:lnTo>
                  <a:lnTo>
                    <a:pt x="67221" y="4706836"/>
                  </a:lnTo>
                  <a:lnTo>
                    <a:pt x="71666" y="4711319"/>
                  </a:lnTo>
                  <a:lnTo>
                    <a:pt x="71666" y="4715802"/>
                  </a:lnTo>
                  <a:lnTo>
                    <a:pt x="69507" y="4722533"/>
                  </a:lnTo>
                  <a:lnTo>
                    <a:pt x="69507" y="4727016"/>
                  </a:lnTo>
                  <a:lnTo>
                    <a:pt x="67221" y="4729264"/>
                  </a:lnTo>
                  <a:lnTo>
                    <a:pt x="67221" y="4735982"/>
                  </a:lnTo>
                  <a:lnTo>
                    <a:pt x="64935" y="4742713"/>
                  </a:lnTo>
                  <a:lnTo>
                    <a:pt x="64935" y="4760658"/>
                  </a:lnTo>
                  <a:lnTo>
                    <a:pt x="62776" y="4765141"/>
                  </a:lnTo>
                  <a:lnTo>
                    <a:pt x="60490" y="4767377"/>
                  </a:lnTo>
                  <a:lnTo>
                    <a:pt x="64935" y="4771872"/>
                  </a:lnTo>
                  <a:lnTo>
                    <a:pt x="67221" y="4771872"/>
                  </a:lnTo>
                  <a:lnTo>
                    <a:pt x="71666" y="4776355"/>
                  </a:lnTo>
                  <a:lnTo>
                    <a:pt x="71666" y="4780839"/>
                  </a:lnTo>
                  <a:lnTo>
                    <a:pt x="73952" y="4785322"/>
                  </a:lnTo>
                  <a:lnTo>
                    <a:pt x="71666" y="4787570"/>
                  </a:lnTo>
                  <a:lnTo>
                    <a:pt x="67221" y="4794288"/>
                  </a:lnTo>
                  <a:lnTo>
                    <a:pt x="71666" y="4807750"/>
                  </a:lnTo>
                  <a:lnTo>
                    <a:pt x="71666" y="4809985"/>
                  </a:lnTo>
                  <a:lnTo>
                    <a:pt x="69507" y="4809985"/>
                  </a:lnTo>
                  <a:lnTo>
                    <a:pt x="64935" y="4814468"/>
                  </a:lnTo>
                  <a:lnTo>
                    <a:pt x="64935" y="4816716"/>
                  </a:lnTo>
                  <a:lnTo>
                    <a:pt x="69507" y="4821199"/>
                  </a:lnTo>
                  <a:lnTo>
                    <a:pt x="71666" y="4822291"/>
                  </a:lnTo>
                  <a:lnTo>
                    <a:pt x="73952" y="4823447"/>
                  </a:lnTo>
                  <a:lnTo>
                    <a:pt x="76111" y="4825682"/>
                  </a:lnTo>
                  <a:lnTo>
                    <a:pt x="78397" y="4832413"/>
                  </a:lnTo>
                  <a:lnTo>
                    <a:pt x="82842" y="4839144"/>
                  </a:lnTo>
                  <a:lnTo>
                    <a:pt x="85128" y="4836896"/>
                  </a:lnTo>
                  <a:lnTo>
                    <a:pt x="85128" y="4839144"/>
                  </a:lnTo>
                  <a:lnTo>
                    <a:pt x="80683" y="4841379"/>
                  </a:lnTo>
                  <a:lnTo>
                    <a:pt x="78397" y="4841379"/>
                  </a:lnTo>
                  <a:lnTo>
                    <a:pt x="78397" y="4866043"/>
                  </a:lnTo>
                  <a:lnTo>
                    <a:pt x="82842" y="4866043"/>
                  </a:lnTo>
                  <a:lnTo>
                    <a:pt x="82842" y="4868291"/>
                  </a:lnTo>
                  <a:lnTo>
                    <a:pt x="85128" y="4872774"/>
                  </a:lnTo>
                  <a:lnTo>
                    <a:pt x="87414" y="4870539"/>
                  </a:lnTo>
                  <a:lnTo>
                    <a:pt x="94145" y="4867173"/>
                  </a:lnTo>
                  <a:lnTo>
                    <a:pt x="98590" y="4864951"/>
                  </a:lnTo>
                  <a:lnTo>
                    <a:pt x="100876" y="4863808"/>
                  </a:lnTo>
                  <a:lnTo>
                    <a:pt x="103035" y="4861560"/>
                  </a:lnTo>
                  <a:lnTo>
                    <a:pt x="98590" y="4852594"/>
                  </a:lnTo>
                  <a:lnTo>
                    <a:pt x="103035" y="4848110"/>
                  </a:lnTo>
                  <a:lnTo>
                    <a:pt x="98590" y="4839144"/>
                  </a:lnTo>
                  <a:lnTo>
                    <a:pt x="100241" y="4835804"/>
                  </a:lnTo>
                  <a:lnTo>
                    <a:pt x="103035" y="4830165"/>
                  </a:lnTo>
                  <a:lnTo>
                    <a:pt x="103035" y="4818951"/>
                  </a:lnTo>
                  <a:lnTo>
                    <a:pt x="100876" y="4812233"/>
                  </a:lnTo>
                  <a:lnTo>
                    <a:pt x="100876" y="4807750"/>
                  </a:lnTo>
                  <a:lnTo>
                    <a:pt x="100241" y="4794288"/>
                  </a:lnTo>
                  <a:lnTo>
                    <a:pt x="100876" y="4787570"/>
                  </a:lnTo>
                  <a:lnTo>
                    <a:pt x="103035" y="4780839"/>
                  </a:lnTo>
                  <a:lnTo>
                    <a:pt x="103035" y="4771872"/>
                  </a:lnTo>
                  <a:lnTo>
                    <a:pt x="100876" y="4771872"/>
                  </a:lnTo>
                  <a:lnTo>
                    <a:pt x="100876" y="4769624"/>
                  </a:lnTo>
                  <a:lnTo>
                    <a:pt x="96304" y="4769624"/>
                  </a:lnTo>
                  <a:lnTo>
                    <a:pt x="96304" y="4767377"/>
                  </a:lnTo>
                  <a:lnTo>
                    <a:pt x="94145" y="4767377"/>
                  </a:lnTo>
                  <a:lnTo>
                    <a:pt x="94145" y="4760658"/>
                  </a:lnTo>
                  <a:lnTo>
                    <a:pt x="96304" y="4758410"/>
                  </a:lnTo>
                  <a:lnTo>
                    <a:pt x="98590" y="4758410"/>
                  </a:lnTo>
                  <a:lnTo>
                    <a:pt x="98590" y="4756175"/>
                  </a:lnTo>
                  <a:lnTo>
                    <a:pt x="100876" y="4756175"/>
                  </a:lnTo>
                  <a:lnTo>
                    <a:pt x="105321" y="4753927"/>
                  </a:lnTo>
                  <a:lnTo>
                    <a:pt x="105321" y="4749444"/>
                  </a:lnTo>
                  <a:lnTo>
                    <a:pt x="98590" y="4742713"/>
                  </a:lnTo>
                  <a:lnTo>
                    <a:pt x="98590" y="4738230"/>
                  </a:lnTo>
                  <a:lnTo>
                    <a:pt x="100876" y="4735919"/>
                  </a:lnTo>
                  <a:lnTo>
                    <a:pt x="107480" y="4729264"/>
                  </a:lnTo>
                  <a:lnTo>
                    <a:pt x="107480" y="4722533"/>
                  </a:lnTo>
                  <a:close/>
                </a:path>
                <a:path w="197484" h="8594090">
                  <a:moveTo>
                    <a:pt x="109728" y="4989385"/>
                  </a:moveTo>
                  <a:lnTo>
                    <a:pt x="107480" y="4987137"/>
                  </a:lnTo>
                  <a:lnTo>
                    <a:pt x="105244" y="4982654"/>
                  </a:lnTo>
                  <a:lnTo>
                    <a:pt x="103009" y="4980406"/>
                  </a:lnTo>
                  <a:lnTo>
                    <a:pt x="105244" y="4975923"/>
                  </a:lnTo>
                  <a:lnTo>
                    <a:pt x="105244" y="4969205"/>
                  </a:lnTo>
                  <a:lnTo>
                    <a:pt x="103009" y="4966957"/>
                  </a:lnTo>
                  <a:lnTo>
                    <a:pt x="98526" y="4960226"/>
                  </a:lnTo>
                  <a:lnTo>
                    <a:pt x="98526" y="4955743"/>
                  </a:lnTo>
                  <a:lnTo>
                    <a:pt x="100761" y="4952377"/>
                  </a:lnTo>
                  <a:lnTo>
                    <a:pt x="103009" y="4949012"/>
                  </a:lnTo>
                  <a:lnTo>
                    <a:pt x="105244" y="4946777"/>
                  </a:lnTo>
                  <a:lnTo>
                    <a:pt x="107480" y="4942294"/>
                  </a:lnTo>
                  <a:lnTo>
                    <a:pt x="105244" y="4940046"/>
                  </a:lnTo>
                  <a:lnTo>
                    <a:pt x="103009" y="4935563"/>
                  </a:lnTo>
                  <a:lnTo>
                    <a:pt x="105244" y="4928832"/>
                  </a:lnTo>
                  <a:lnTo>
                    <a:pt x="100761" y="4915382"/>
                  </a:lnTo>
                  <a:lnTo>
                    <a:pt x="100761" y="4910899"/>
                  </a:lnTo>
                  <a:lnTo>
                    <a:pt x="103009" y="4904168"/>
                  </a:lnTo>
                  <a:lnTo>
                    <a:pt x="103009" y="4892954"/>
                  </a:lnTo>
                  <a:lnTo>
                    <a:pt x="98526" y="4888471"/>
                  </a:lnTo>
                  <a:lnTo>
                    <a:pt x="91795" y="4888471"/>
                  </a:lnTo>
                  <a:lnTo>
                    <a:pt x="91795" y="4895202"/>
                  </a:lnTo>
                  <a:lnTo>
                    <a:pt x="91795" y="4899685"/>
                  </a:lnTo>
                  <a:lnTo>
                    <a:pt x="89560" y="4899685"/>
                  </a:lnTo>
                  <a:lnTo>
                    <a:pt x="89560" y="4924349"/>
                  </a:lnTo>
                  <a:lnTo>
                    <a:pt x="89560" y="4926596"/>
                  </a:lnTo>
                  <a:lnTo>
                    <a:pt x="82829" y="4926596"/>
                  </a:lnTo>
                  <a:lnTo>
                    <a:pt x="82829" y="4924349"/>
                  </a:lnTo>
                  <a:lnTo>
                    <a:pt x="87312" y="4924349"/>
                  </a:lnTo>
                  <a:lnTo>
                    <a:pt x="89560" y="4924349"/>
                  </a:lnTo>
                  <a:lnTo>
                    <a:pt x="89560" y="4899685"/>
                  </a:lnTo>
                  <a:lnTo>
                    <a:pt x="87312" y="4899685"/>
                  </a:lnTo>
                  <a:lnTo>
                    <a:pt x="87312" y="4897437"/>
                  </a:lnTo>
                  <a:lnTo>
                    <a:pt x="89560" y="4895202"/>
                  </a:lnTo>
                  <a:lnTo>
                    <a:pt x="91795" y="4895202"/>
                  </a:lnTo>
                  <a:lnTo>
                    <a:pt x="91795" y="4888471"/>
                  </a:lnTo>
                  <a:lnTo>
                    <a:pt x="85077" y="4888471"/>
                  </a:lnTo>
                  <a:lnTo>
                    <a:pt x="82829" y="4886236"/>
                  </a:lnTo>
                  <a:lnTo>
                    <a:pt x="82829" y="4881740"/>
                  </a:lnTo>
                  <a:lnTo>
                    <a:pt x="78346" y="4881740"/>
                  </a:lnTo>
                  <a:lnTo>
                    <a:pt x="76111" y="4886236"/>
                  </a:lnTo>
                  <a:lnTo>
                    <a:pt x="80594" y="4888471"/>
                  </a:lnTo>
                  <a:lnTo>
                    <a:pt x="78346" y="4895202"/>
                  </a:lnTo>
                  <a:lnTo>
                    <a:pt x="80594" y="4897437"/>
                  </a:lnTo>
                  <a:lnTo>
                    <a:pt x="82829" y="4899685"/>
                  </a:lnTo>
                  <a:lnTo>
                    <a:pt x="82829" y="4906416"/>
                  </a:lnTo>
                  <a:lnTo>
                    <a:pt x="80594" y="4908651"/>
                  </a:lnTo>
                  <a:lnTo>
                    <a:pt x="76111" y="4910899"/>
                  </a:lnTo>
                  <a:lnTo>
                    <a:pt x="76111" y="4926596"/>
                  </a:lnTo>
                  <a:lnTo>
                    <a:pt x="78346" y="4928832"/>
                  </a:lnTo>
                  <a:lnTo>
                    <a:pt x="82829" y="4928832"/>
                  </a:lnTo>
                  <a:lnTo>
                    <a:pt x="82829" y="4933315"/>
                  </a:lnTo>
                  <a:lnTo>
                    <a:pt x="85077" y="4935563"/>
                  </a:lnTo>
                  <a:lnTo>
                    <a:pt x="89560" y="4935563"/>
                  </a:lnTo>
                  <a:lnTo>
                    <a:pt x="91795" y="4935563"/>
                  </a:lnTo>
                  <a:lnTo>
                    <a:pt x="94043" y="4935563"/>
                  </a:lnTo>
                  <a:lnTo>
                    <a:pt x="94043" y="5029746"/>
                  </a:lnTo>
                  <a:lnTo>
                    <a:pt x="87312" y="5029746"/>
                  </a:lnTo>
                  <a:lnTo>
                    <a:pt x="87312" y="5027498"/>
                  </a:lnTo>
                  <a:lnTo>
                    <a:pt x="91795" y="5027498"/>
                  </a:lnTo>
                  <a:lnTo>
                    <a:pt x="94043" y="5029746"/>
                  </a:lnTo>
                  <a:lnTo>
                    <a:pt x="94043" y="4935563"/>
                  </a:lnTo>
                  <a:lnTo>
                    <a:pt x="91795" y="4937811"/>
                  </a:lnTo>
                  <a:lnTo>
                    <a:pt x="82829" y="4937811"/>
                  </a:lnTo>
                  <a:lnTo>
                    <a:pt x="82829" y="4944529"/>
                  </a:lnTo>
                  <a:lnTo>
                    <a:pt x="85077" y="4946777"/>
                  </a:lnTo>
                  <a:lnTo>
                    <a:pt x="82829" y="4951260"/>
                  </a:lnTo>
                  <a:lnTo>
                    <a:pt x="78346" y="4955743"/>
                  </a:lnTo>
                  <a:lnTo>
                    <a:pt x="78346" y="4978171"/>
                  </a:lnTo>
                  <a:lnTo>
                    <a:pt x="76111" y="4982654"/>
                  </a:lnTo>
                  <a:lnTo>
                    <a:pt x="76111" y="4989385"/>
                  </a:lnTo>
                  <a:lnTo>
                    <a:pt x="78346" y="4993868"/>
                  </a:lnTo>
                  <a:lnTo>
                    <a:pt x="78346" y="4998351"/>
                  </a:lnTo>
                  <a:lnTo>
                    <a:pt x="73863" y="5002835"/>
                  </a:lnTo>
                  <a:lnTo>
                    <a:pt x="71628" y="5007318"/>
                  </a:lnTo>
                  <a:lnTo>
                    <a:pt x="71628" y="5009566"/>
                  </a:lnTo>
                  <a:lnTo>
                    <a:pt x="80594" y="5014049"/>
                  </a:lnTo>
                  <a:lnTo>
                    <a:pt x="82829" y="5016284"/>
                  </a:lnTo>
                  <a:lnTo>
                    <a:pt x="80594" y="5020780"/>
                  </a:lnTo>
                  <a:lnTo>
                    <a:pt x="80594" y="5029746"/>
                  </a:lnTo>
                  <a:lnTo>
                    <a:pt x="82829" y="5029746"/>
                  </a:lnTo>
                  <a:lnTo>
                    <a:pt x="85077" y="5029746"/>
                  </a:lnTo>
                  <a:lnTo>
                    <a:pt x="85077" y="5031981"/>
                  </a:lnTo>
                  <a:lnTo>
                    <a:pt x="82829" y="5034229"/>
                  </a:lnTo>
                  <a:lnTo>
                    <a:pt x="82829" y="5038712"/>
                  </a:lnTo>
                  <a:lnTo>
                    <a:pt x="80594" y="5043195"/>
                  </a:lnTo>
                  <a:lnTo>
                    <a:pt x="76111" y="5047678"/>
                  </a:lnTo>
                  <a:lnTo>
                    <a:pt x="76111" y="5052174"/>
                  </a:lnTo>
                  <a:lnTo>
                    <a:pt x="82829" y="5058892"/>
                  </a:lnTo>
                  <a:lnTo>
                    <a:pt x="80594" y="5065623"/>
                  </a:lnTo>
                  <a:lnTo>
                    <a:pt x="85077" y="5070106"/>
                  </a:lnTo>
                  <a:lnTo>
                    <a:pt x="87312" y="5067871"/>
                  </a:lnTo>
                  <a:lnTo>
                    <a:pt x="87312" y="5063375"/>
                  </a:lnTo>
                  <a:lnTo>
                    <a:pt x="91795" y="5063375"/>
                  </a:lnTo>
                  <a:lnTo>
                    <a:pt x="94043" y="5065623"/>
                  </a:lnTo>
                  <a:lnTo>
                    <a:pt x="94043" y="5067871"/>
                  </a:lnTo>
                  <a:lnTo>
                    <a:pt x="91795" y="5070106"/>
                  </a:lnTo>
                  <a:lnTo>
                    <a:pt x="85077" y="5070106"/>
                  </a:lnTo>
                  <a:lnTo>
                    <a:pt x="82829" y="5070106"/>
                  </a:lnTo>
                  <a:lnTo>
                    <a:pt x="85077" y="5074590"/>
                  </a:lnTo>
                  <a:lnTo>
                    <a:pt x="80594" y="5076837"/>
                  </a:lnTo>
                  <a:lnTo>
                    <a:pt x="80594" y="5083568"/>
                  </a:lnTo>
                  <a:lnTo>
                    <a:pt x="73863" y="5090287"/>
                  </a:lnTo>
                  <a:lnTo>
                    <a:pt x="76111" y="5099253"/>
                  </a:lnTo>
                  <a:lnTo>
                    <a:pt x="80594" y="5101501"/>
                  </a:lnTo>
                  <a:lnTo>
                    <a:pt x="82829" y="5103749"/>
                  </a:lnTo>
                  <a:lnTo>
                    <a:pt x="85077" y="5103749"/>
                  </a:lnTo>
                  <a:lnTo>
                    <a:pt x="87312" y="5103749"/>
                  </a:lnTo>
                  <a:lnTo>
                    <a:pt x="94043" y="5101501"/>
                  </a:lnTo>
                  <a:lnTo>
                    <a:pt x="98526" y="5099253"/>
                  </a:lnTo>
                  <a:lnTo>
                    <a:pt x="105244" y="5101501"/>
                  </a:lnTo>
                  <a:lnTo>
                    <a:pt x="107480" y="5099253"/>
                  </a:lnTo>
                  <a:lnTo>
                    <a:pt x="109728" y="5094770"/>
                  </a:lnTo>
                  <a:lnTo>
                    <a:pt x="109728" y="5088052"/>
                  </a:lnTo>
                  <a:lnTo>
                    <a:pt x="103009" y="5085804"/>
                  </a:lnTo>
                  <a:lnTo>
                    <a:pt x="100761" y="5085804"/>
                  </a:lnTo>
                  <a:lnTo>
                    <a:pt x="98526" y="5081321"/>
                  </a:lnTo>
                  <a:lnTo>
                    <a:pt x="100761" y="5079073"/>
                  </a:lnTo>
                  <a:lnTo>
                    <a:pt x="100761" y="5076837"/>
                  </a:lnTo>
                  <a:lnTo>
                    <a:pt x="103009" y="5074590"/>
                  </a:lnTo>
                  <a:lnTo>
                    <a:pt x="103009" y="5072354"/>
                  </a:lnTo>
                  <a:lnTo>
                    <a:pt x="105244" y="5067871"/>
                  </a:lnTo>
                  <a:lnTo>
                    <a:pt x="105244" y="5063375"/>
                  </a:lnTo>
                  <a:lnTo>
                    <a:pt x="103009" y="5061140"/>
                  </a:lnTo>
                  <a:lnTo>
                    <a:pt x="100761" y="5056657"/>
                  </a:lnTo>
                  <a:lnTo>
                    <a:pt x="96278" y="5052174"/>
                  </a:lnTo>
                  <a:lnTo>
                    <a:pt x="91795" y="5049926"/>
                  </a:lnTo>
                  <a:lnTo>
                    <a:pt x="91795" y="5047678"/>
                  </a:lnTo>
                  <a:lnTo>
                    <a:pt x="94043" y="5043195"/>
                  </a:lnTo>
                  <a:lnTo>
                    <a:pt x="96278" y="5040960"/>
                  </a:lnTo>
                  <a:lnTo>
                    <a:pt x="98526" y="5039830"/>
                  </a:lnTo>
                  <a:lnTo>
                    <a:pt x="100761" y="5038712"/>
                  </a:lnTo>
                  <a:lnTo>
                    <a:pt x="105244" y="5038712"/>
                  </a:lnTo>
                  <a:lnTo>
                    <a:pt x="105244" y="5020780"/>
                  </a:lnTo>
                  <a:lnTo>
                    <a:pt x="100761" y="5011801"/>
                  </a:lnTo>
                  <a:lnTo>
                    <a:pt x="103009" y="5007318"/>
                  </a:lnTo>
                  <a:lnTo>
                    <a:pt x="100761" y="5002835"/>
                  </a:lnTo>
                  <a:lnTo>
                    <a:pt x="103009" y="5000587"/>
                  </a:lnTo>
                  <a:lnTo>
                    <a:pt x="105244" y="5000587"/>
                  </a:lnTo>
                  <a:lnTo>
                    <a:pt x="105244" y="4998351"/>
                  </a:lnTo>
                  <a:lnTo>
                    <a:pt x="107480" y="4996104"/>
                  </a:lnTo>
                  <a:lnTo>
                    <a:pt x="109728" y="4991620"/>
                  </a:lnTo>
                  <a:lnTo>
                    <a:pt x="109728" y="4989385"/>
                  </a:lnTo>
                  <a:close/>
                </a:path>
                <a:path w="197484" h="8594090">
                  <a:moveTo>
                    <a:pt x="116776" y="6286614"/>
                  </a:moveTo>
                  <a:lnTo>
                    <a:pt x="116522" y="6280658"/>
                  </a:lnTo>
                  <a:lnTo>
                    <a:pt x="114236" y="6274282"/>
                  </a:lnTo>
                  <a:lnTo>
                    <a:pt x="114236" y="6238405"/>
                  </a:lnTo>
                  <a:lnTo>
                    <a:pt x="107505" y="6231674"/>
                  </a:lnTo>
                  <a:lnTo>
                    <a:pt x="105346" y="6231674"/>
                  </a:lnTo>
                  <a:lnTo>
                    <a:pt x="107505" y="6227191"/>
                  </a:lnTo>
                  <a:lnTo>
                    <a:pt x="109791" y="6224956"/>
                  </a:lnTo>
                  <a:lnTo>
                    <a:pt x="112077" y="6222708"/>
                  </a:lnTo>
                  <a:lnTo>
                    <a:pt x="112077" y="6207010"/>
                  </a:lnTo>
                  <a:lnTo>
                    <a:pt x="112077" y="6204775"/>
                  </a:lnTo>
                  <a:lnTo>
                    <a:pt x="112077" y="6198044"/>
                  </a:lnTo>
                  <a:lnTo>
                    <a:pt x="109791" y="6191313"/>
                  </a:lnTo>
                  <a:lnTo>
                    <a:pt x="107505" y="6189078"/>
                  </a:lnTo>
                  <a:lnTo>
                    <a:pt x="107505" y="6184595"/>
                  </a:lnTo>
                  <a:lnTo>
                    <a:pt x="109791" y="6180099"/>
                  </a:lnTo>
                  <a:lnTo>
                    <a:pt x="112077" y="6177864"/>
                  </a:lnTo>
                  <a:lnTo>
                    <a:pt x="112077" y="6155436"/>
                  </a:lnTo>
                  <a:lnTo>
                    <a:pt x="109791" y="6150953"/>
                  </a:lnTo>
                  <a:lnTo>
                    <a:pt x="109791" y="6148705"/>
                  </a:lnTo>
                  <a:lnTo>
                    <a:pt x="107505" y="6144222"/>
                  </a:lnTo>
                  <a:lnTo>
                    <a:pt x="105346" y="6137503"/>
                  </a:lnTo>
                  <a:lnTo>
                    <a:pt x="100774" y="6135255"/>
                  </a:lnTo>
                  <a:lnTo>
                    <a:pt x="98615" y="6135255"/>
                  </a:lnTo>
                  <a:lnTo>
                    <a:pt x="98615" y="6130772"/>
                  </a:lnTo>
                  <a:lnTo>
                    <a:pt x="100774" y="6130772"/>
                  </a:lnTo>
                  <a:lnTo>
                    <a:pt x="103060" y="6130772"/>
                  </a:lnTo>
                  <a:lnTo>
                    <a:pt x="103060" y="6128524"/>
                  </a:lnTo>
                  <a:lnTo>
                    <a:pt x="105346" y="6128524"/>
                  </a:lnTo>
                  <a:lnTo>
                    <a:pt x="107505" y="6128524"/>
                  </a:lnTo>
                  <a:lnTo>
                    <a:pt x="107505" y="6119558"/>
                  </a:lnTo>
                  <a:lnTo>
                    <a:pt x="105346" y="6117310"/>
                  </a:lnTo>
                  <a:lnTo>
                    <a:pt x="105346" y="6112827"/>
                  </a:lnTo>
                  <a:lnTo>
                    <a:pt x="107505" y="6108344"/>
                  </a:lnTo>
                  <a:lnTo>
                    <a:pt x="105346" y="6103861"/>
                  </a:lnTo>
                  <a:lnTo>
                    <a:pt x="105346" y="6101613"/>
                  </a:lnTo>
                  <a:lnTo>
                    <a:pt x="107505" y="6094895"/>
                  </a:lnTo>
                  <a:lnTo>
                    <a:pt x="107505" y="6032106"/>
                  </a:lnTo>
                  <a:lnTo>
                    <a:pt x="109791" y="6027623"/>
                  </a:lnTo>
                  <a:lnTo>
                    <a:pt x="109791" y="6007443"/>
                  </a:lnTo>
                  <a:lnTo>
                    <a:pt x="105346" y="6005195"/>
                  </a:lnTo>
                  <a:lnTo>
                    <a:pt x="103060" y="6004433"/>
                  </a:lnTo>
                  <a:lnTo>
                    <a:pt x="103060" y="6002947"/>
                  </a:lnTo>
                  <a:lnTo>
                    <a:pt x="107505" y="5998464"/>
                  </a:lnTo>
                  <a:lnTo>
                    <a:pt x="107505" y="5996229"/>
                  </a:lnTo>
                  <a:lnTo>
                    <a:pt x="105346" y="5993981"/>
                  </a:lnTo>
                  <a:lnTo>
                    <a:pt x="103060" y="5993981"/>
                  </a:lnTo>
                  <a:lnTo>
                    <a:pt x="100774" y="5991745"/>
                  </a:lnTo>
                  <a:lnTo>
                    <a:pt x="100774" y="5987262"/>
                  </a:lnTo>
                  <a:lnTo>
                    <a:pt x="105346" y="5982767"/>
                  </a:lnTo>
                  <a:lnTo>
                    <a:pt x="105346" y="5980531"/>
                  </a:lnTo>
                  <a:lnTo>
                    <a:pt x="107505" y="5980531"/>
                  </a:lnTo>
                  <a:lnTo>
                    <a:pt x="107505" y="5973800"/>
                  </a:lnTo>
                  <a:lnTo>
                    <a:pt x="109791" y="5971565"/>
                  </a:lnTo>
                  <a:lnTo>
                    <a:pt x="109791" y="5967069"/>
                  </a:lnTo>
                  <a:lnTo>
                    <a:pt x="108775" y="5960351"/>
                  </a:lnTo>
                  <a:lnTo>
                    <a:pt x="108204" y="5954306"/>
                  </a:lnTo>
                  <a:lnTo>
                    <a:pt x="107505" y="5953620"/>
                  </a:lnTo>
                  <a:lnTo>
                    <a:pt x="108026" y="5953112"/>
                  </a:lnTo>
                  <a:lnTo>
                    <a:pt x="106616" y="5946889"/>
                  </a:lnTo>
                  <a:lnTo>
                    <a:pt x="103060" y="5940171"/>
                  </a:lnTo>
                  <a:lnTo>
                    <a:pt x="100774" y="5937923"/>
                  </a:lnTo>
                  <a:lnTo>
                    <a:pt x="100774" y="5933440"/>
                  </a:lnTo>
                  <a:lnTo>
                    <a:pt x="105346" y="5928957"/>
                  </a:lnTo>
                  <a:lnTo>
                    <a:pt x="105346" y="5924474"/>
                  </a:lnTo>
                  <a:lnTo>
                    <a:pt x="103060" y="5922226"/>
                  </a:lnTo>
                  <a:lnTo>
                    <a:pt x="103060" y="5919978"/>
                  </a:lnTo>
                  <a:lnTo>
                    <a:pt x="105346" y="5917743"/>
                  </a:lnTo>
                  <a:lnTo>
                    <a:pt x="107505" y="5917743"/>
                  </a:lnTo>
                  <a:lnTo>
                    <a:pt x="109791" y="5917743"/>
                  </a:lnTo>
                  <a:lnTo>
                    <a:pt x="109791" y="5875134"/>
                  </a:lnTo>
                  <a:lnTo>
                    <a:pt x="112077" y="5868403"/>
                  </a:lnTo>
                  <a:lnTo>
                    <a:pt x="105346" y="5861685"/>
                  </a:lnTo>
                  <a:lnTo>
                    <a:pt x="105346" y="5859437"/>
                  </a:lnTo>
                  <a:lnTo>
                    <a:pt x="103060" y="5857202"/>
                  </a:lnTo>
                  <a:lnTo>
                    <a:pt x="103060" y="5848223"/>
                  </a:lnTo>
                  <a:lnTo>
                    <a:pt x="100774" y="5843740"/>
                  </a:lnTo>
                  <a:lnTo>
                    <a:pt x="100774" y="5837009"/>
                  </a:lnTo>
                  <a:lnTo>
                    <a:pt x="103060" y="5834773"/>
                  </a:lnTo>
                  <a:lnTo>
                    <a:pt x="105346" y="5834773"/>
                  </a:lnTo>
                  <a:lnTo>
                    <a:pt x="105346" y="5821311"/>
                  </a:lnTo>
                  <a:lnTo>
                    <a:pt x="107505" y="5819076"/>
                  </a:lnTo>
                  <a:lnTo>
                    <a:pt x="107505" y="5816828"/>
                  </a:lnTo>
                  <a:lnTo>
                    <a:pt x="109791" y="5812345"/>
                  </a:lnTo>
                  <a:lnTo>
                    <a:pt x="105346" y="5807862"/>
                  </a:lnTo>
                  <a:lnTo>
                    <a:pt x="105346" y="5805614"/>
                  </a:lnTo>
                  <a:lnTo>
                    <a:pt x="103060" y="5805614"/>
                  </a:lnTo>
                  <a:lnTo>
                    <a:pt x="103060" y="5803379"/>
                  </a:lnTo>
                  <a:lnTo>
                    <a:pt x="105346" y="5801131"/>
                  </a:lnTo>
                  <a:lnTo>
                    <a:pt x="107505" y="5800052"/>
                  </a:lnTo>
                  <a:lnTo>
                    <a:pt x="109791" y="5798896"/>
                  </a:lnTo>
                  <a:lnTo>
                    <a:pt x="109791" y="5785434"/>
                  </a:lnTo>
                  <a:lnTo>
                    <a:pt x="112077" y="5783199"/>
                  </a:lnTo>
                  <a:lnTo>
                    <a:pt x="112077" y="5771985"/>
                  </a:lnTo>
                  <a:lnTo>
                    <a:pt x="109791" y="5769737"/>
                  </a:lnTo>
                  <a:lnTo>
                    <a:pt x="109791" y="5767502"/>
                  </a:lnTo>
                  <a:lnTo>
                    <a:pt x="107505" y="5760771"/>
                  </a:lnTo>
                  <a:lnTo>
                    <a:pt x="107505" y="5754040"/>
                  </a:lnTo>
                  <a:lnTo>
                    <a:pt x="109791" y="5747321"/>
                  </a:lnTo>
                  <a:lnTo>
                    <a:pt x="109791" y="5740590"/>
                  </a:lnTo>
                  <a:lnTo>
                    <a:pt x="105346" y="5733859"/>
                  </a:lnTo>
                  <a:lnTo>
                    <a:pt x="105346" y="5736107"/>
                  </a:lnTo>
                  <a:lnTo>
                    <a:pt x="105346" y="5738342"/>
                  </a:lnTo>
                  <a:lnTo>
                    <a:pt x="103060" y="5738342"/>
                  </a:lnTo>
                  <a:lnTo>
                    <a:pt x="100774" y="5738342"/>
                  </a:lnTo>
                  <a:lnTo>
                    <a:pt x="103060" y="5736107"/>
                  </a:lnTo>
                  <a:lnTo>
                    <a:pt x="103060" y="5738342"/>
                  </a:lnTo>
                  <a:lnTo>
                    <a:pt x="105346" y="5736107"/>
                  </a:lnTo>
                  <a:lnTo>
                    <a:pt x="105346" y="5733859"/>
                  </a:lnTo>
                  <a:lnTo>
                    <a:pt x="109791" y="5729376"/>
                  </a:lnTo>
                  <a:lnTo>
                    <a:pt x="109791" y="5720410"/>
                  </a:lnTo>
                  <a:lnTo>
                    <a:pt x="100774" y="5720410"/>
                  </a:lnTo>
                  <a:lnTo>
                    <a:pt x="98615" y="5718162"/>
                  </a:lnTo>
                  <a:lnTo>
                    <a:pt x="98615" y="6007443"/>
                  </a:lnTo>
                  <a:lnTo>
                    <a:pt x="98615" y="6011926"/>
                  </a:lnTo>
                  <a:lnTo>
                    <a:pt x="94043" y="6009678"/>
                  </a:lnTo>
                  <a:lnTo>
                    <a:pt x="96329" y="6007443"/>
                  </a:lnTo>
                  <a:lnTo>
                    <a:pt x="98615" y="6007443"/>
                  </a:lnTo>
                  <a:lnTo>
                    <a:pt x="98615" y="5718162"/>
                  </a:lnTo>
                  <a:lnTo>
                    <a:pt x="100774" y="5715990"/>
                  </a:lnTo>
                  <a:lnTo>
                    <a:pt x="105346" y="5711380"/>
                  </a:lnTo>
                  <a:lnTo>
                    <a:pt x="105473" y="5711241"/>
                  </a:lnTo>
                  <a:lnTo>
                    <a:pt x="107505" y="5709196"/>
                  </a:lnTo>
                  <a:lnTo>
                    <a:pt x="109791" y="5704713"/>
                  </a:lnTo>
                  <a:lnTo>
                    <a:pt x="114236" y="5697982"/>
                  </a:lnTo>
                  <a:lnTo>
                    <a:pt x="114236" y="5693499"/>
                  </a:lnTo>
                  <a:lnTo>
                    <a:pt x="112077" y="5686768"/>
                  </a:lnTo>
                  <a:lnTo>
                    <a:pt x="109791" y="5682285"/>
                  </a:lnTo>
                  <a:lnTo>
                    <a:pt x="109791" y="5668835"/>
                  </a:lnTo>
                  <a:lnTo>
                    <a:pt x="107505" y="5664352"/>
                  </a:lnTo>
                  <a:lnTo>
                    <a:pt x="105346" y="5662104"/>
                  </a:lnTo>
                  <a:lnTo>
                    <a:pt x="105346" y="5657621"/>
                  </a:lnTo>
                  <a:lnTo>
                    <a:pt x="107505" y="5653138"/>
                  </a:lnTo>
                  <a:lnTo>
                    <a:pt x="107505" y="5650890"/>
                  </a:lnTo>
                  <a:lnTo>
                    <a:pt x="109791" y="5648655"/>
                  </a:lnTo>
                  <a:lnTo>
                    <a:pt x="109791" y="5641924"/>
                  </a:lnTo>
                  <a:lnTo>
                    <a:pt x="107505" y="5637441"/>
                  </a:lnTo>
                  <a:lnTo>
                    <a:pt x="105346" y="5630710"/>
                  </a:lnTo>
                  <a:lnTo>
                    <a:pt x="107505" y="5623979"/>
                  </a:lnTo>
                  <a:lnTo>
                    <a:pt x="105346" y="5619496"/>
                  </a:lnTo>
                  <a:lnTo>
                    <a:pt x="109791" y="5610530"/>
                  </a:lnTo>
                  <a:lnTo>
                    <a:pt x="109791" y="5576900"/>
                  </a:lnTo>
                  <a:lnTo>
                    <a:pt x="107505" y="5576900"/>
                  </a:lnTo>
                  <a:lnTo>
                    <a:pt x="100774" y="5570169"/>
                  </a:lnTo>
                  <a:lnTo>
                    <a:pt x="100774" y="5567921"/>
                  </a:lnTo>
                  <a:lnTo>
                    <a:pt x="103060" y="5566803"/>
                  </a:lnTo>
                  <a:lnTo>
                    <a:pt x="105346" y="5565686"/>
                  </a:lnTo>
                  <a:lnTo>
                    <a:pt x="109791" y="5565686"/>
                  </a:lnTo>
                  <a:lnTo>
                    <a:pt x="109791" y="5563438"/>
                  </a:lnTo>
                  <a:lnTo>
                    <a:pt x="103060" y="5556707"/>
                  </a:lnTo>
                  <a:lnTo>
                    <a:pt x="103060" y="5554472"/>
                  </a:lnTo>
                  <a:lnTo>
                    <a:pt x="105346" y="5552224"/>
                  </a:lnTo>
                  <a:lnTo>
                    <a:pt x="105346" y="5549989"/>
                  </a:lnTo>
                  <a:lnTo>
                    <a:pt x="107505" y="5547741"/>
                  </a:lnTo>
                  <a:lnTo>
                    <a:pt x="107505" y="5538775"/>
                  </a:lnTo>
                  <a:lnTo>
                    <a:pt x="109791" y="5532044"/>
                  </a:lnTo>
                  <a:lnTo>
                    <a:pt x="107505" y="5525313"/>
                  </a:lnTo>
                  <a:lnTo>
                    <a:pt x="105346" y="5520829"/>
                  </a:lnTo>
                  <a:lnTo>
                    <a:pt x="105346" y="5516346"/>
                  </a:lnTo>
                  <a:lnTo>
                    <a:pt x="100774" y="5511863"/>
                  </a:lnTo>
                  <a:lnTo>
                    <a:pt x="100774" y="5507380"/>
                  </a:lnTo>
                  <a:lnTo>
                    <a:pt x="103060" y="5505132"/>
                  </a:lnTo>
                  <a:lnTo>
                    <a:pt x="107505" y="5502897"/>
                  </a:lnTo>
                  <a:lnTo>
                    <a:pt x="107505" y="5482717"/>
                  </a:lnTo>
                  <a:lnTo>
                    <a:pt x="98615" y="5473738"/>
                  </a:lnTo>
                  <a:lnTo>
                    <a:pt x="98615" y="5471503"/>
                  </a:lnTo>
                  <a:lnTo>
                    <a:pt x="100774" y="5469255"/>
                  </a:lnTo>
                  <a:lnTo>
                    <a:pt x="105346" y="5467020"/>
                  </a:lnTo>
                  <a:lnTo>
                    <a:pt x="107505" y="5462536"/>
                  </a:lnTo>
                  <a:lnTo>
                    <a:pt x="105346" y="5458041"/>
                  </a:lnTo>
                  <a:lnTo>
                    <a:pt x="105346" y="5455805"/>
                  </a:lnTo>
                  <a:lnTo>
                    <a:pt x="103060" y="5453558"/>
                  </a:lnTo>
                  <a:lnTo>
                    <a:pt x="103060" y="5451322"/>
                  </a:lnTo>
                  <a:lnTo>
                    <a:pt x="105346" y="5446839"/>
                  </a:lnTo>
                  <a:lnTo>
                    <a:pt x="109791" y="5440108"/>
                  </a:lnTo>
                  <a:lnTo>
                    <a:pt x="107505" y="5433377"/>
                  </a:lnTo>
                  <a:lnTo>
                    <a:pt x="103060" y="5426646"/>
                  </a:lnTo>
                  <a:lnTo>
                    <a:pt x="103060" y="5424411"/>
                  </a:lnTo>
                  <a:lnTo>
                    <a:pt x="100774" y="5424411"/>
                  </a:lnTo>
                  <a:lnTo>
                    <a:pt x="100774" y="5413197"/>
                  </a:lnTo>
                  <a:lnTo>
                    <a:pt x="103060" y="5410949"/>
                  </a:lnTo>
                  <a:lnTo>
                    <a:pt x="107505" y="5408714"/>
                  </a:lnTo>
                  <a:lnTo>
                    <a:pt x="109791" y="5408714"/>
                  </a:lnTo>
                  <a:lnTo>
                    <a:pt x="114236" y="5406466"/>
                  </a:lnTo>
                  <a:lnTo>
                    <a:pt x="112077" y="5401983"/>
                  </a:lnTo>
                  <a:lnTo>
                    <a:pt x="109791" y="5399748"/>
                  </a:lnTo>
                  <a:lnTo>
                    <a:pt x="109791" y="5397500"/>
                  </a:lnTo>
                  <a:lnTo>
                    <a:pt x="107505" y="5397500"/>
                  </a:lnTo>
                  <a:lnTo>
                    <a:pt x="107505" y="5399748"/>
                  </a:lnTo>
                  <a:lnTo>
                    <a:pt x="105346" y="5395265"/>
                  </a:lnTo>
                  <a:lnTo>
                    <a:pt x="103060" y="5393017"/>
                  </a:lnTo>
                  <a:lnTo>
                    <a:pt x="100774" y="5388534"/>
                  </a:lnTo>
                  <a:lnTo>
                    <a:pt x="103060" y="5384050"/>
                  </a:lnTo>
                  <a:lnTo>
                    <a:pt x="105346" y="5384050"/>
                  </a:lnTo>
                  <a:lnTo>
                    <a:pt x="107505" y="5384050"/>
                  </a:lnTo>
                  <a:lnTo>
                    <a:pt x="112077" y="5379567"/>
                  </a:lnTo>
                  <a:lnTo>
                    <a:pt x="114236" y="5379567"/>
                  </a:lnTo>
                  <a:lnTo>
                    <a:pt x="112077" y="5375072"/>
                  </a:lnTo>
                  <a:lnTo>
                    <a:pt x="109791" y="5372836"/>
                  </a:lnTo>
                  <a:lnTo>
                    <a:pt x="109791" y="5368353"/>
                  </a:lnTo>
                  <a:lnTo>
                    <a:pt x="107505" y="5366105"/>
                  </a:lnTo>
                  <a:lnTo>
                    <a:pt x="107505" y="5348173"/>
                  </a:lnTo>
                  <a:lnTo>
                    <a:pt x="105346" y="5341442"/>
                  </a:lnTo>
                  <a:lnTo>
                    <a:pt x="105346" y="5336959"/>
                  </a:lnTo>
                  <a:lnTo>
                    <a:pt x="112077" y="5330228"/>
                  </a:lnTo>
                  <a:lnTo>
                    <a:pt x="112077" y="5325745"/>
                  </a:lnTo>
                  <a:lnTo>
                    <a:pt x="109791" y="5323497"/>
                  </a:lnTo>
                  <a:lnTo>
                    <a:pt x="107505" y="5319014"/>
                  </a:lnTo>
                  <a:lnTo>
                    <a:pt x="103060" y="5314531"/>
                  </a:lnTo>
                  <a:lnTo>
                    <a:pt x="100774" y="5310048"/>
                  </a:lnTo>
                  <a:lnTo>
                    <a:pt x="103060" y="5305564"/>
                  </a:lnTo>
                  <a:lnTo>
                    <a:pt x="100774" y="5303317"/>
                  </a:lnTo>
                  <a:lnTo>
                    <a:pt x="98615" y="5296586"/>
                  </a:lnTo>
                  <a:lnTo>
                    <a:pt x="98615" y="5289867"/>
                  </a:lnTo>
                  <a:lnTo>
                    <a:pt x="100774" y="5285384"/>
                  </a:lnTo>
                  <a:lnTo>
                    <a:pt x="100774" y="5283136"/>
                  </a:lnTo>
                  <a:lnTo>
                    <a:pt x="103060" y="5280901"/>
                  </a:lnTo>
                  <a:lnTo>
                    <a:pt x="103060" y="5274170"/>
                  </a:lnTo>
                  <a:lnTo>
                    <a:pt x="100774" y="5271922"/>
                  </a:lnTo>
                  <a:lnTo>
                    <a:pt x="98742" y="5270068"/>
                  </a:lnTo>
                  <a:lnTo>
                    <a:pt x="98615" y="5269992"/>
                  </a:lnTo>
                  <a:lnTo>
                    <a:pt x="98615" y="5271922"/>
                  </a:lnTo>
                  <a:lnTo>
                    <a:pt x="98615" y="5274170"/>
                  </a:lnTo>
                  <a:lnTo>
                    <a:pt x="96329" y="5276405"/>
                  </a:lnTo>
                  <a:lnTo>
                    <a:pt x="96329" y="5357139"/>
                  </a:lnTo>
                  <a:lnTo>
                    <a:pt x="96329" y="5361622"/>
                  </a:lnTo>
                  <a:lnTo>
                    <a:pt x="91884" y="5361622"/>
                  </a:lnTo>
                  <a:lnTo>
                    <a:pt x="91884" y="5359374"/>
                  </a:lnTo>
                  <a:lnTo>
                    <a:pt x="94043" y="5358295"/>
                  </a:lnTo>
                  <a:lnTo>
                    <a:pt x="96329" y="5357139"/>
                  </a:lnTo>
                  <a:lnTo>
                    <a:pt x="96329" y="5276405"/>
                  </a:lnTo>
                  <a:lnTo>
                    <a:pt x="94043" y="5276405"/>
                  </a:lnTo>
                  <a:lnTo>
                    <a:pt x="94043" y="5274170"/>
                  </a:lnTo>
                  <a:lnTo>
                    <a:pt x="96329" y="5271922"/>
                  </a:lnTo>
                  <a:lnTo>
                    <a:pt x="98615" y="5271922"/>
                  </a:lnTo>
                  <a:lnTo>
                    <a:pt x="98615" y="5269992"/>
                  </a:lnTo>
                  <a:lnTo>
                    <a:pt x="94043" y="5267160"/>
                  </a:lnTo>
                  <a:lnTo>
                    <a:pt x="84391" y="5262156"/>
                  </a:lnTo>
                  <a:lnTo>
                    <a:pt x="67246" y="5253990"/>
                  </a:lnTo>
                  <a:lnTo>
                    <a:pt x="64960" y="5251742"/>
                  </a:lnTo>
                  <a:lnTo>
                    <a:pt x="62674" y="5258473"/>
                  </a:lnTo>
                  <a:lnTo>
                    <a:pt x="62674" y="5267439"/>
                  </a:lnTo>
                  <a:lnTo>
                    <a:pt x="64960" y="5274170"/>
                  </a:lnTo>
                  <a:lnTo>
                    <a:pt x="62674" y="5283136"/>
                  </a:lnTo>
                  <a:lnTo>
                    <a:pt x="58229" y="5289867"/>
                  </a:lnTo>
                  <a:lnTo>
                    <a:pt x="55943" y="5292102"/>
                  </a:lnTo>
                  <a:lnTo>
                    <a:pt x="55943" y="5294350"/>
                  </a:lnTo>
                  <a:lnTo>
                    <a:pt x="58229" y="5296586"/>
                  </a:lnTo>
                  <a:lnTo>
                    <a:pt x="61277" y="5302974"/>
                  </a:lnTo>
                  <a:lnTo>
                    <a:pt x="63563" y="5308930"/>
                  </a:lnTo>
                  <a:lnTo>
                    <a:pt x="64960" y="5313299"/>
                  </a:lnTo>
                  <a:lnTo>
                    <a:pt x="65468" y="5314886"/>
                  </a:lnTo>
                  <a:lnTo>
                    <a:pt x="67246" y="5321262"/>
                  </a:lnTo>
                  <a:lnTo>
                    <a:pt x="60515" y="5334711"/>
                  </a:lnTo>
                  <a:lnTo>
                    <a:pt x="58229" y="5341442"/>
                  </a:lnTo>
                  <a:lnTo>
                    <a:pt x="58229" y="5345925"/>
                  </a:lnTo>
                  <a:lnTo>
                    <a:pt x="55943" y="5352656"/>
                  </a:lnTo>
                  <a:lnTo>
                    <a:pt x="55943" y="5354891"/>
                  </a:lnTo>
                  <a:lnTo>
                    <a:pt x="62738" y="5354955"/>
                  </a:lnTo>
                  <a:lnTo>
                    <a:pt x="64960" y="5357139"/>
                  </a:lnTo>
                  <a:lnTo>
                    <a:pt x="64960" y="5359374"/>
                  </a:lnTo>
                  <a:lnTo>
                    <a:pt x="60515" y="5368353"/>
                  </a:lnTo>
                  <a:lnTo>
                    <a:pt x="60515" y="5372836"/>
                  </a:lnTo>
                  <a:lnTo>
                    <a:pt x="58229" y="5377319"/>
                  </a:lnTo>
                  <a:lnTo>
                    <a:pt x="64960" y="5384076"/>
                  </a:lnTo>
                  <a:lnTo>
                    <a:pt x="67246" y="5386362"/>
                  </a:lnTo>
                  <a:lnTo>
                    <a:pt x="69405" y="5388534"/>
                  </a:lnTo>
                  <a:lnTo>
                    <a:pt x="64960" y="5393017"/>
                  </a:lnTo>
                  <a:lnTo>
                    <a:pt x="64960" y="5395265"/>
                  </a:lnTo>
                  <a:lnTo>
                    <a:pt x="62674" y="5397500"/>
                  </a:lnTo>
                  <a:lnTo>
                    <a:pt x="62674" y="5399748"/>
                  </a:lnTo>
                  <a:lnTo>
                    <a:pt x="64960" y="5404231"/>
                  </a:lnTo>
                  <a:lnTo>
                    <a:pt x="64960" y="5426646"/>
                  </a:lnTo>
                  <a:lnTo>
                    <a:pt x="60515" y="5428894"/>
                  </a:lnTo>
                  <a:lnTo>
                    <a:pt x="58229" y="5431142"/>
                  </a:lnTo>
                  <a:lnTo>
                    <a:pt x="58229" y="5444591"/>
                  </a:lnTo>
                  <a:lnTo>
                    <a:pt x="62674" y="5449074"/>
                  </a:lnTo>
                  <a:lnTo>
                    <a:pt x="62674" y="5455805"/>
                  </a:lnTo>
                  <a:lnTo>
                    <a:pt x="64960" y="5460289"/>
                  </a:lnTo>
                  <a:lnTo>
                    <a:pt x="64960" y="5464772"/>
                  </a:lnTo>
                  <a:lnTo>
                    <a:pt x="60515" y="5469255"/>
                  </a:lnTo>
                  <a:lnTo>
                    <a:pt x="55943" y="5471503"/>
                  </a:lnTo>
                  <a:lnTo>
                    <a:pt x="58229" y="5475986"/>
                  </a:lnTo>
                  <a:lnTo>
                    <a:pt x="64960" y="5482717"/>
                  </a:lnTo>
                  <a:lnTo>
                    <a:pt x="64960" y="5484952"/>
                  </a:lnTo>
                  <a:lnTo>
                    <a:pt x="60515" y="5489435"/>
                  </a:lnTo>
                  <a:lnTo>
                    <a:pt x="60515" y="5491683"/>
                  </a:lnTo>
                  <a:lnTo>
                    <a:pt x="58229" y="5491683"/>
                  </a:lnTo>
                  <a:lnTo>
                    <a:pt x="53784" y="5496166"/>
                  </a:lnTo>
                  <a:lnTo>
                    <a:pt x="53784" y="5500649"/>
                  </a:lnTo>
                  <a:lnTo>
                    <a:pt x="58229" y="5509615"/>
                  </a:lnTo>
                  <a:lnTo>
                    <a:pt x="58229" y="5516346"/>
                  </a:lnTo>
                  <a:lnTo>
                    <a:pt x="55943" y="5525313"/>
                  </a:lnTo>
                  <a:lnTo>
                    <a:pt x="58229" y="5532044"/>
                  </a:lnTo>
                  <a:lnTo>
                    <a:pt x="64960" y="5538775"/>
                  </a:lnTo>
                  <a:lnTo>
                    <a:pt x="64960" y="5541010"/>
                  </a:lnTo>
                  <a:lnTo>
                    <a:pt x="67246" y="5543258"/>
                  </a:lnTo>
                  <a:lnTo>
                    <a:pt x="64960" y="5545506"/>
                  </a:lnTo>
                  <a:lnTo>
                    <a:pt x="64960" y="5547741"/>
                  </a:lnTo>
                  <a:lnTo>
                    <a:pt x="62674" y="5552224"/>
                  </a:lnTo>
                  <a:lnTo>
                    <a:pt x="62674" y="5554472"/>
                  </a:lnTo>
                  <a:lnTo>
                    <a:pt x="67246" y="5558955"/>
                  </a:lnTo>
                  <a:lnTo>
                    <a:pt x="67246" y="5563438"/>
                  </a:lnTo>
                  <a:lnTo>
                    <a:pt x="60515" y="5570169"/>
                  </a:lnTo>
                  <a:lnTo>
                    <a:pt x="60515" y="5572404"/>
                  </a:lnTo>
                  <a:lnTo>
                    <a:pt x="67246" y="5579135"/>
                  </a:lnTo>
                  <a:lnTo>
                    <a:pt x="67246" y="5588101"/>
                  </a:lnTo>
                  <a:lnTo>
                    <a:pt x="64960" y="5592597"/>
                  </a:lnTo>
                  <a:lnTo>
                    <a:pt x="58229" y="5599315"/>
                  </a:lnTo>
                  <a:lnTo>
                    <a:pt x="55943" y="5603799"/>
                  </a:lnTo>
                  <a:lnTo>
                    <a:pt x="55943" y="5608282"/>
                  </a:lnTo>
                  <a:lnTo>
                    <a:pt x="56705" y="5614035"/>
                  </a:lnTo>
                  <a:lnTo>
                    <a:pt x="56578" y="5620626"/>
                  </a:lnTo>
                  <a:lnTo>
                    <a:pt x="56705" y="5621934"/>
                  </a:lnTo>
                  <a:lnTo>
                    <a:pt x="57213" y="5627205"/>
                  </a:lnTo>
                  <a:lnTo>
                    <a:pt x="60515" y="5632958"/>
                  </a:lnTo>
                  <a:lnTo>
                    <a:pt x="60515" y="5637441"/>
                  </a:lnTo>
                  <a:lnTo>
                    <a:pt x="58229" y="5639676"/>
                  </a:lnTo>
                  <a:lnTo>
                    <a:pt x="58229" y="5641924"/>
                  </a:lnTo>
                  <a:lnTo>
                    <a:pt x="60515" y="5644235"/>
                  </a:lnTo>
                  <a:lnTo>
                    <a:pt x="62674" y="5646407"/>
                  </a:lnTo>
                  <a:lnTo>
                    <a:pt x="62674" y="5648655"/>
                  </a:lnTo>
                  <a:lnTo>
                    <a:pt x="64960" y="5650890"/>
                  </a:lnTo>
                  <a:lnTo>
                    <a:pt x="64960" y="5653138"/>
                  </a:lnTo>
                  <a:lnTo>
                    <a:pt x="62674" y="5655373"/>
                  </a:lnTo>
                  <a:lnTo>
                    <a:pt x="62674" y="5657621"/>
                  </a:lnTo>
                  <a:lnTo>
                    <a:pt x="60515" y="5659869"/>
                  </a:lnTo>
                  <a:lnTo>
                    <a:pt x="62674" y="5666587"/>
                  </a:lnTo>
                  <a:lnTo>
                    <a:pt x="60515" y="5673318"/>
                  </a:lnTo>
                  <a:lnTo>
                    <a:pt x="64960" y="5677801"/>
                  </a:lnTo>
                  <a:lnTo>
                    <a:pt x="67246" y="5677801"/>
                  </a:lnTo>
                  <a:lnTo>
                    <a:pt x="67246" y="5680049"/>
                  </a:lnTo>
                  <a:lnTo>
                    <a:pt x="69405" y="5682221"/>
                  </a:lnTo>
                  <a:lnTo>
                    <a:pt x="71691" y="5684532"/>
                  </a:lnTo>
                  <a:lnTo>
                    <a:pt x="69405" y="5686768"/>
                  </a:lnTo>
                  <a:lnTo>
                    <a:pt x="62674" y="5686768"/>
                  </a:lnTo>
                  <a:lnTo>
                    <a:pt x="60515" y="5689016"/>
                  </a:lnTo>
                  <a:lnTo>
                    <a:pt x="58229" y="5693499"/>
                  </a:lnTo>
                  <a:lnTo>
                    <a:pt x="55943" y="5695747"/>
                  </a:lnTo>
                  <a:lnTo>
                    <a:pt x="55943" y="5697982"/>
                  </a:lnTo>
                  <a:lnTo>
                    <a:pt x="62674" y="5704713"/>
                  </a:lnTo>
                  <a:lnTo>
                    <a:pt x="67246" y="5706948"/>
                  </a:lnTo>
                  <a:lnTo>
                    <a:pt x="67246" y="5709196"/>
                  </a:lnTo>
                  <a:lnTo>
                    <a:pt x="69405" y="5711444"/>
                  </a:lnTo>
                  <a:lnTo>
                    <a:pt x="67246" y="5715927"/>
                  </a:lnTo>
                  <a:lnTo>
                    <a:pt x="64960" y="5718162"/>
                  </a:lnTo>
                  <a:lnTo>
                    <a:pt x="64960" y="5722645"/>
                  </a:lnTo>
                  <a:lnTo>
                    <a:pt x="62674" y="5727141"/>
                  </a:lnTo>
                  <a:lnTo>
                    <a:pt x="60515" y="5729376"/>
                  </a:lnTo>
                  <a:lnTo>
                    <a:pt x="62674" y="5736107"/>
                  </a:lnTo>
                  <a:lnTo>
                    <a:pt x="62674" y="5740590"/>
                  </a:lnTo>
                  <a:lnTo>
                    <a:pt x="64960" y="5747321"/>
                  </a:lnTo>
                  <a:lnTo>
                    <a:pt x="67246" y="5749556"/>
                  </a:lnTo>
                  <a:lnTo>
                    <a:pt x="67246" y="5754040"/>
                  </a:lnTo>
                  <a:lnTo>
                    <a:pt x="65468" y="5760732"/>
                  </a:lnTo>
                  <a:lnTo>
                    <a:pt x="63817" y="5767222"/>
                  </a:lnTo>
                  <a:lnTo>
                    <a:pt x="62166" y="5773280"/>
                  </a:lnTo>
                  <a:lnTo>
                    <a:pt x="60515" y="5778716"/>
                  </a:lnTo>
                  <a:lnTo>
                    <a:pt x="60515" y="5785434"/>
                  </a:lnTo>
                  <a:lnTo>
                    <a:pt x="64960" y="5794413"/>
                  </a:lnTo>
                  <a:lnTo>
                    <a:pt x="62674" y="5798896"/>
                  </a:lnTo>
                  <a:lnTo>
                    <a:pt x="62674" y="5801131"/>
                  </a:lnTo>
                  <a:lnTo>
                    <a:pt x="64960" y="5803379"/>
                  </a:lnTo>
                  <a:lnTo>
                    <a:pt x="67246" y="5805614"/>
                  </a:lnTo>
                  <a:lnTo>
                    <a:pt x="67246" y="5814593"/>
                  </a:lnTo>
                  <a:lnTo>
                    <a:pt x="66103" y="5821286"/>
                  </a:lnTo>
                  <a:lnTo>
                    <a:pt x="66357" y="5827763"/>
                  </a:lnTo>
                  <a:lnTo>
                    <a:pt x="67246" y="5829998"/>
                  </a:lnTo>
                  <a:lnTo>
                    <a:pt x="68770" y="5833821"/>
                  </a:lnTo>
                  <a:lnTo>
                    <a:pt x="69405" y="5834494"/>
                  </a:lnTo>
                  <a:lnTo>
                    <a:pt x="71691" y="5836869"/>
                  </a:lnTo>
                  <a:lnTo>
                    <a:pt x="73977" y="5839257"/>
                  </a:lnTo>
                  <a:lnTo>
                    <a:pt x="78422" y="5843740"/>
                  </a:lnTo>
                  <a:lnTo>
                    <a:pt x="78422" y="5848223"/>
                  </a:lnTo>
                  <a:lnTo>
                    <a:pt x="64960" y="5861685"/>
                  </a:lnTo>
                  <a:lnTo>
                    <a:pt x="64960" y="5866168"/>
                  </a:lnTo>
                  <a:lnTo>
                    <a:pt x="67246" y="5868403"/>
                  </a:lnTo>
                  <a:lnTo>
                    <a:pt x="67246" y="5870651"/>
                  </a:lnTo>
                  <a:lnTo>
                    <a:pt x="69405" y="5870651"/>
                  </a:lnTo>
                  <a:lnTo>
                    <a:pt x="67246" y="5872899"/>
                  </a:lnTo>
                  <a:lnTo>
                    <a:pt x="67246" y="5881865"/>
                  </a:lnTo>
                  <a:lnTo>
                    <a:pt x="69405" y="5884100"/>
                  </a:lnTo>
                  <a:lnTo>
                    <a:pt x="73977" y="5886348"/>
                  </a:lnTo>
                  <a:lnTo>
                    <a:pt x="76136" y="5888596"/>
                  </a:lnTo>
                  <a:lnTo>
                    <a:pt x="78422" y="5888596"/>
                  </a:lnTo>
                  <a:lnTo>
                    <a:pt x="82867" y="5888596"/>
                  </a:lnTo>
                  <a:lnTo>
                    <a:pt x="85153" y="5890831"/>
                  </a:lnTo>
                  <a:lnTo>
                    <a:pt x="80708" y="5890831"/>
                  </a:lnTo>
                  <a:lnTo>
                    <a:pt x="73977" y="5893079"/>
                  </a:lnTo>
                  <a:lnTo>
                    <a:pt x="67246" y="5893079"/>
                  </a:lnTo>
                  <a:lnTo>
                    <a:pt x="67246" y="5911012"/>
                  </a:lnTo>
                  <a:lnTo>
                    <a:pt x="69405" y="5913259"/>
                  </a:lnTo>
                  <a:lnTo>
                    <a:pt x="73977" y="5915495"/>
                  </a:lnTo>
                  <a:lnTo>
                    <a:pt x="76136" y="5919978"/>
                  </a:lnTo>
                  <a:lnTo>
                    <a:pt x="76136" y="5926709"/>
                  </a:lnTo>
                  <a:lnTo>
                    <a:pt x="78422" y="5928957"/>
                  </a:lnTo>
                  <a:lnTo>
                    <a:pt x="78422" y="5931192"/>
                  </a:lnTo>
                  <a:lnTo>
                    <a:pt x="76136" y="5933440"/>
                  </a:lnTo>
                  <a:lnTo>
                    <a:pt x="76136" y="5935675"/>
                  </a:lnTo>
                  <a:lnTo>
                    <a:pt x="73596" y="5942063"/>
                  </a:lnTo>
                  <a:lnTo>
                    <a:pt x="71945" y="5948019"/>
                  </a:lnTo>
                  <a:lnTo>
                    <a:pt x="70802" y="5953976"/>
                  </a:lnTo>
                  <a:lnTo>
                    <a:pt x="69405" y="5960351"/>
                  </a:lnTo>
                  <a:lnTo>
                    <a:pt x="67246" y="5967069"/>
                  </a:lnTo>
                  <a:lnTo>
                    <a:pt x="67246" y="5973800"/>
                  </a:lnTo>
                  <a:lnTo>
                    <a:pt x="71691" y="5987262"/>
                  </a:lnTo>
                  <a:lnTo>
                    <a:pt x="71691" y="5991745"/>
                  </a:lnTo>
                  <a:lnTo>
                    <a:pt x="69405" y="5998464"/>
                  </a:lnTo>
                  <a:lnTo>
                    <a:pt x="71691" y="5998464"/>
                  </a:lnTo>
                  <a:lnTo>
                    <a:pt x="76136" y="5998464"/>
                  </a:lnTo>
                  <a:lnTo>
                    <a:pt x="78422" y="6000712"/>
                  </a:lnTo>
                  <a:lnTo>
                    <a:pt x="78422" y="6002947"/>
                  </a:lnTo>
                  <a:lnTo>
                    <a:pt x="76136" y="6007443"/>
                  </a:lnTo>
                  <a:lnTo>
                    <a:pt x="76136" y="6020892"/>
                  </a:lnTo>
                  <a:lnTo>
                    <a:pt x="73977" y="6020892"/>
                  </a:lnTo>
                  <a:lnTo>
                    <a:pt x="73977" y="6023140"/>
                  </a:lnTo>
                  <a:lnTo>
                    <a:pt x="71691" y="6023140"/>
                  </a:lnTo>
                  <a:lnTo>
                    <a:pt x="69405" y="6025375"/>
                  </a:lnTo>
                  <a:lnTo>
                    <a:pt x="69405" y="6034341"/>
                  </a:lnTo>
                  <a:lnTo>
                    <a:pt x="71691" y="6036589"/>
                  </a:lnTo>
                  <a:lnTo>
                    <a:pt x="71691" y="6043320"/>
                  </a:lnTo>
                  <a:lnTo>
                    <a:pt x="76136" y="6052286"/>
                  </a:lnTo>
                  <a:lnTo>
                    <a:pt x="78422" y="6054534"/>
                  </a:lnTo>
                  <a:lnTo>
                    <a:pt x="76136" y="6054534"/>
                  </a:lnTo>
                  <a:lnTo>
                    <a:pt x="76136" y="6059017"/>
                  </a:lnTo>
                  <a:lnTo>
                    <a:pt x="73977" y="6059017"/>
                  </a:lnTo>
                  <a:lnTo>
                    <a:pt x="73977" y="6061253"/>
                  </a:lnTo>
                  <a:lnTo>
                    <a:pt x="67246" y="6065736"/>
                  </a:lnTo>
                  <a:lnTo>
                    <a:pt x="67246" y="6083681"/>
                  </a:lnTo>
                  <a:lnTo>
                    <a:pt x="69405" y="6090412"/>
                  </a:lnTo>
                  <a:lnTo>
                    <a:pt x="69405" y="6097130"/>
                  </a:lnTo>
                  <a:lnTo>
                    <a:pt x="71691" y="6097130"/>
                  </a:lnTo>
                  <a:lnTo>
                    <a:pt x="73977" y="6099378"/>
                  </a:lnTo>
                  <a:lnTo>
                    <a:pt x="73977" y="6110592"/>
                  </a:lnTo>
                  <a:lnTo>
                    <a:pt x="71691" y="6112827"/>
                  </a:lnTo>
                  <a:lnTo>
                    <a:pt x="71691" y="6119558"/>
                  </a:lnTo>
                  <a:lnTo>
                    <a:pt x="73977" y="6121806"/>
                  </a:lnTo>
                  <a:lnTo>
                    <a:pt x="73977" y="6126289"/>
                  </a:lnTo>
                  <a:lnTo>
                    <a:pt x="76136" y="6128524"/>
                  </a:lnTo>
                  <a:lnTo>
                    <a:pt x="76136" y="6135255"/>
                  </a:lnTo>
                  <a:lnTo>
                    <a:pt x="78422" y="6137503"/>
                  </a:lnTo>
                  <a:lnTo>
                    <a:pt x="82867" y="6139739"/>
                  </a:lnTo>
                  <a:lnTo>
                    <a:pt x="85153" y="6139739"/>
                  </a:lnTo>
                  <a:lnTo>
                    <a:pt x="85153" y="6141986"/>
                  </a:lnTo>
                  <a:lnTo>
                    <a:pt x="78422" y="6148705"/>
                  </a:lnTo>
                  <a:lnTo>
                    <a:pt x="73977" y="6148705"/>
                  </a:lnTo>
                  <a:lnTo>
                    <a:pt x="71691" y="6150953"/>
                  </a:lnTo>
                  <a:lnTo>
                    <a:pt x="71691" y="6198044"/>
                  </a:lnTo>
                  <a:lnTo>
                    <a:pt x="69405" y="6200279"/>
                  </a:lnTo>
                  <a:lnTo>
                    <a:pt x="67373" y="6206629"/>
                  </a:lnTo>
                  <a:lnTo>
                    <a:pt x="67500" y="6212344"/>
                  </a:lnTo>
                  <a:lnTo>
                    <a:pt x="69786" y="6217628"/>
                  </a:lnTo>
                  <a:lnTo>
                    <a:pt x="73977" y="6222708"/>
                  </a:lnTo>
                  <a:lnTo>
                    <a:pt x="78422" y="6227191"/>
                  </a:lnTo>
                  <a:lnTo>
                    <a:pt x="78422" y="6233922"/>
                  </a:lnTo>
                  <a:lnTo>
                    <a:pt x="69405" y="6233922"/>
                  </a:lnTo>
                  <a:lnTo>
                    <a:pt x="67246" y="6236170"/>
                  </a:lnTo>
                  <a:lnTo>
                    <a:pt x="67246" y="6242888"/>
                  </a:lnTo>
                  <a:lnTo>
                    <a:pt x="71691" y="6247371"/>
                  </a:lnTo>
                  <a:lnTo>
                    <a:pt x="71691" y="6254102"/>
                  </a:lnTo>
                  <a:lnTo>
                    <a:pt x="73977" y="6260833"/>
                  </a:lnTo>
                  <a:lnTo>
                    <a:pt x="76136" y="6265316"/>
                  </a:lnTo>
                  <a:lnTo>
                    <a:pt x="76136" y="6269799"/>
                  </a:lnTo>
                  <a:lnTo>
                    <a:pt x="73977" y="6274282"/>
                  </a:lnTo>
                  <a:lnTo>
                    <a:pt x="71691" y="6274282"/>
                  </a:lnTo>
                  <a:lnTo>
                    <a:pt x="73977" y="6276530"/>
                  </a:lnTo>
                  <a:lnTo>
                    <a:pt x="73977" y="6278765"/>
                  </a:lnTo>
                  <a:lnTo>
                    <a:pt x="76136" y="6281013"/>
                  </a:lnTo>
                  <a:lnTo>
                    <a:pt x="76136" y="6285496"/>
                  </a:lnTo>
                  <a:lnTo>
                    <a:pt x="78422" y="6287744"/>
                  </a:lnTo>
                  <a:lnTo>
                    <a:pt x="78422" y="6289980"/>
                  </a:lnTo>
                  <a:lnTo>
                    <a:pt x="76136" y="6289980"/>
                  </a:lnTo>
                  <a:lnTo>
                    <a:pt x="78422" y="6287744"/>
                  </a:lnTo>
                  <a:lnTo>
                    <a:pt x="76136" y="6287744"/>
                  </a:lnTo>
                  <a:lnTo>
                    <a:pt x="71691" y="6292227"/>
                  </a:lnTo>
                  <a:lnTo>
                    <a:pt x="69405" y="6296711"/>
                  </a:lnTo>
                  <a:lnTo>
                    <a:pt x="71691" y="6303442"/>
                  </a:lnTo>
                  <a:lnTo>
                    <a:pt x="71691" y="6307925"/>
                  </a:lnTo>
                  <a:lnTo>
                    <a:pt x="73977" y="6310160"/>
                  </a:lnTo>
                  <a:lnTo>
                    <a:pt x="73977" y="6325857"/>
                  </a:lnTo>
                  <a:lnTo>
                    <a:pt x="71691" y="6330340"/>
                  </a:lnTo>
                  <a:lnTo>
                    <a:pt x="69405" y="6332588"/>
                  </a:lnTo>
                  <a:lnTo>
                    <a:pt x="69405" y="6339319"/>
                  </a:lnTo>
                  <a:lnTo>
                    <a:pt x="71691" y="6346393"/>
                  </a:lnTo>
                  <a:lnTo>
                    <a:pt x="72580" y="6353886"/>
                  </a:lnTo>
                  <a:lnTo>
                    <a:pt x="72961" y="6361392"/>
                  </a:lnTo>
                  <a:lnTo>
                    <a:pt x="73977" y="6368466"/>
                  </a:lnTo>
                  <a:lnTo>
                    <a:pt x="73977" y="6375197"/>
                  </a:lnTo>
                  <a:lnTo>
                    <a:pt x="76136" y="6384163"/>
                  </a:lnTo>
                  <a:lnTo>
                    <a:pt x="71691" y="6390894"/>
                  </a:lnTo>
                  <a:lnTo>
                    <a:pt x="71691" y="6395377"/>
                  </a:lnTo>
                  <a:lnTo>
                    <a:pt x="71310" y="6403784"/>
                  </a:lnTo>
                  <a:lnTo>
                    <a:pt x="70802" y="6412192"/>
                  </a:lnTo>
                  <a:lnTo>
                    <a:pt x="70802" y="6420599"/>
                  </a:lnTo>
                  <a:lnTo>
                    <a:pt x="71691" y="6429007"/>
                  </a:lnTo>
                  <a:lnTo>
                    <a:pt x="71691" y="6437985"/>
                  </a:lnTo>
                  <a:lnTo>
                    <a:pt x="78422" y="6441326"/>
                  </a:lnTo>
                  <a:lnTo>
                    <a:pt x="80708" y="6442469"/>
                  </a:lnTo>
                  <a:lnTo>
                    <a:pt x="80708" y="6444704"/>
                  </a:lnTo>
                  <a:lnTo>
                    <a:pt x="78422" y="6449200"/>
                  </a:lnTo>
                  <a:lnTo>
                    <a:pt x="76136" y="6455918"/>
                  </a:lnTo>
                  <a:lnTo>
                    <a:pt x="76136" y="6462649"/>
                  </a:lnTo>
                  <a:lnTo>
                    <a:pt x="78422" y="6469380"/>
                  </a:lnTo>
                  <a:lnTo>
                    <a:pt x="80708" y="6471615"/>
                  </a:lnTo>
                  <a:lnTo>
                    <a:pt x="76136" y="6476098"/>
                  </a:lnTo>
                  <a:lnTo>
                    <a:pt x="76136" y="6489560"/>
                  </a:lnTo>
                  <a:lnTo>
                    <a:pt x="78422" y="6494043"/>
                  </a:lnTo>
                  <a:lnTo>
                    <a:pt x="80708" y="6496291"/>
                  </a:lnTo>
                  <a:lnTo>
                    <a:pt x="80708" y="6498526"/>
                  </a:lnTo>
                  <a:lnTo>
                    <a:pt x="78422" y="6500774"/>
                  </a:lnTo>
                  <a:lnTo>
                    <a:pt x="73977" y="6503009"/>
                  </a:lnTo>
                  <a:lnTo>
                    <a:pt x="73977" y="6511976"/>
                  </a:lnTo>
                  <a:lnTo>
                    <a:pt x="76136" y="6514224"/>
                  </a:lnTo>
                  <a:lnTo>
                    <a:pt x="76136" y="6516471"/>
                  </a:lnTo>
                  <a:lnTo>
                    <a:pt x="78422" y="6516471"/>
                  </a:lnTo>
                  <a:lnTo>
                    <a:pt x="80708" y="6518770"/>
                  </a:lnTo>
                  <a:lnTo>
                    <a:pt x="82867" y="6520955"/>
                  </a:lnTo>
                  <a:lnTo>
                    <a:pt x="76136" y="6534404"/>
                  </a:lnTo>
                  <a:lnTo>
                    <a:pt x="76136" y="6550101"/>
                  </a:lnTo>
                  <a:lnTo>
                    <a:pt x="73977" y="6556832"/>
                  </a:lnTo>
                  <a:lnTo>
                    <a:pt x="73977" y="6561315"/>
                  </a:lnTo>
                  <a:lnTo>
                    <a:pt x="76136" y="6565798"/>
                  </a:lnTo>
                  <a:lnTo>
                    <a:pt x="73977" y="6572529"/>
                  </a:lnTo>
                  <a:lnTo>
                    <a:pt x="82867" y="6581495"/>
                  </a:lnTo>
                  <a:lnTo>
                    <a:pt x="82867" y="6594957"/>
                  </a:lnTo>
                  <a:lnTo>
                    <a:pt x="80708" y="6597193"/>
                  </a:lnTo>
                  <a:lnTo>
                    <a:pt x="76136" y="6597193"/>
                  </a:lnTo>
                  <a:lnTo>
                    <a:pt x="73977" y="6599441"/>
                  </a:lnTo>
                  <a:lnTo>
                    <a:pt x="76136" y="6603924"/>
                  </a:lnTo>
                  <a:lnTo>
                    <a:pt x="76136" y="6606159"/>
                  </a:lnTo>
                  <a:lnTo>
                    <a:pt x="78422" y="6606159"/>
                  </a:lnTo>
                  <a:lnTo>
                    <a:pt x="78422" y="6608407"/>
                  </a:lnTo>
                  <a:lnTo>
                    <a:pt x="80708" y="6612890"/>
                  </a:lnTo>
                  <a:lnTo>
                    <a:pt x="82867" y="6615074"/>
                  </a:lnTo>
                  <a:lnTo>
                    <a:pt x="85153" y="6617373"/>
                  </a:lnTo>
                  <a:lnTo>
                    <a:pt x="80708" y="6624104"/>
                  </a:lnTo>
                  <a:lnTo>
                    <a:pt x="80708" y="6639801"/>
                  </a:lnTo>
                  <a:lnTo>
                    <a:pt x="78422" y="6642036"/>
                  </a:lnTo>
                  <a:lnTo>
                    <a:pt x="80708" y="6644284"/>
                  </a:lnTo>
                  <a:lnTo>
                    <a:pt x="85153" y="6644284"/>
                  </a:lnTo>
                  <a:lnTo>
                    <a:pt x="87439" y="6646532"/>
                  </a:lnTo>
                  <a:lnTo>
                    <a:pt x="87439" y="6664465"/>
                  </a:lnTo>
                  <a:lnTo>
                    <a:pt x="80708" y="6671196"/>
                  </a:lnTo>
                  <a:lnTo>
                    <a:pt x="80708" y="6689128"/>
                  </a:lnTo>
                  <a:lnTo>
                    <a:pt x="85153" y="6693624"/>
                  </a:lnTo>
                  <a:lnTo>
                    <a:pt x="82867" y="6695859"/>
                  </a:lnTo>
                  <a:lnTo>
                    <a:pt x="78422" y="6702590"/>
                  </a:lnTo>
                  <a:lnTo>
                    <a:pt x="76136" y="6702590"/>
                  </a:lnTo>
                  <a:lnTo>
                    <a:pt x="80708" y="6707073"/>
                  </a:lnTo>
                  <a:lnTo>
                    <a:pt x="85153" y="6715963"/>
                  </a:lnTo>
                  <a:lnTo>
                    <a:pt x="87439" y="6720522"/>
                  </a:lnTo>
                  <a:lnTo>
                    <a:pt x="85153" y="6727253"/>
                  </a:lnTo>
                  <a:lnTo>
                    <a:pt x="85153" y="6731736"/>
                  </a:lnTo>
                  <a:lnTo>
                    <a:pt x="82867" y="6738467"/>
                  </a:lnTo>
                  <a:lnTo>
                    <a:pt x="82867" y="6742951"/>
                  </a:lnTo>
                  <a:lnTo>
                    <a:pt x="87439" y="6747434"/>
                  </a:lnTo>
                  <a:lnTo>
                    <a:pt x="85153" y="6754165"/>
                  </a:lnTo>
                  <a:lnTo>
                    <a:pt x="87439" y="6755320"/>
                  </a:lnTo>
                  <a:lnTo>
                    <a:pt x="89598" y="6756400"/>
                  </a:lnTo>
                  <a:lnTo>
                    <a:pt x="91884" y="6758648"/>
                  </a:lnTo>
                  <a:lnTo>
                    <a:pt x="89598" y="6760896"/>
                  </a:lnTo>
                  <a:lnTo>
                    <a:pt x="89598" y="6765379"/>
                  </a:lnTo>
                  <a:lnTo>
                    <a:pt x="94043" y="6769824"/>
                  </a:lnTo>
                  <a:lnTo>
                    <a:pt x="96329" y="6772097"/>
                  </a:lnTo>
                  <a:lnTo>
                    <a:pt x="98615" y="6772859"/>
                  </a:lnTo>
                  <a:lnTo>
                    <a:pt x="100774" y="6773583"/>
                  </a:lnTo>
                  <a:lnTo>
                    <a:pt x="103060" y="6774345"/>
                  </a:lnTo>
                  <a:lnTo>
                    <a:pt x="109791" y="6772097"/>
                  </a:lnTo>
                  <a:lnTo>
                    <a:pt x="103060" y="6765379"/>
                  </a:lnTo>
                  <a:lnTo>
                    <a:pt x="109791" y="6758648"/>
                  </a:lnTo>
                  <a:lnTo>
                    <a:pt x="112077" y="6758648"/>
                  </a:lnTo>
                  <a:lnTo>
                    <a:pt x="112077" y="6756400"/>
                  </a:lnTo>
                  <a:lnTo>
                    <a:pt x="114236" y="6751917"/>
                  </a:lnTo>
                  <a:lnTo>
                    <a:pt x="114236" y="6745198"/>
                  </a:lnTo>
                  <a:lnTo>
                    <a:pt x="116522" y="6740703"/>
                  </a:lnTo>
                  <a:lnTo>
                    <a:pt x="116522" y="6729501"/>
                  </a:lnTo>
                  <a:lnTo>
                    <a:pt x="114236" y="6725005"/>
                  </a:lnTo>
                  <a:lnTo>
                    <a:pt x="109791" y="6718287"/>
                  </a:lnTo>
                  <a:lnTo>
                    <a:pt x="109791" y="6704825"/>
                  </a:lnTo>
                  <a:lnTo>
                    <a:pt x="107505" y="6700342"/>
                  </a:lnTo>
                  <a:lnTo>
                    <a:pt x="107505" y="6695859"/>
                  </a:lnTo>
                  <a:lnTo>
                    <a:pt x="103060" y="6695859"/>
                  </a:lnTo>
                  <a:lnTo>
                    <a:pt x="100774" y="6693624"/>
                  </a:lnTo>
                  <a:lnTo>
                    <a:pt x="100774" y="6691376"/>
                  </a:lnTo>
                  <a:lnTo>
                    <a:pt x="103060" y="6689128"/>
                  </a:lnTo>
                  <a:lnTo>
                    <a:pt x="105346" y="6686893"/>
                  </a:lnTo>
                  <a:lnTo>
                    <a:pt x="109791" y="6684645"/>
                  </a:lnTo>
                  <a:lnTo>
                    <a:pt x="114236" y="6684645"/>
                  </a:lnTo>
                  <a:lnTo>
                    <a:pt x="114236" y="6682410"/>
                  </a:lnTo>
                  <a:lnTo>
                    <a:pt x="109791" y="6673431"/>
                  </a:lnTo>
                  <a:lnTo>
                    <a:pt x="109791" y="6668948"/>
                  </a:lnTo>
                  <a:lnTo>
                    <a:pt x="112077" y="6664465"/>
                  </a:lnTo>
                  <a:lnTo>
                    <a:pt x="105346" y="6664465"/>
                  </a:lnTo>
                  <a:lnTo>
                    <a:pt x="105346" y="6662229"/>
                  </a:lnTo>
                  <a:lnTo>
                    <a:pt x="112077" y="6662229"/>
                  </a:lnTo>
                  <a:lnTo>
                    <a:pt x="112077" y="6659981"/>
                  </a:lnTo>
                  <a:lnTo>
                    <a:pt x="107505" y="6657734"/>
                  </a:lnTo>
                  <a:lnTo>
                    <a:pt x="105346" y="6653250"/>
                  </a:lnTo>
                  <a:lnTo>
                    <a:pt x="103060" y="6651015"/>
                  </a:lnTo>
                  <a:lnTo>
                    <a:pt x="103060" y="6648767"/>
                  </a:lnTo>
                  <a:lnTo>
                    <a:pt x="107505" y="6644284"/>
                  </a:lnTo>
                  <a:lnTo>
                    <a:pt x="103060" y="6642036"/>
                  </a:lnTo>
                  <a:lnTo>
                    <a:pt x="100774" y="6637553"/>
                  </a:lnTo>
                  <a:lnTo>
                    <a:pt x="100774" y="6628587"/>
                  </a:lnTo>
                  <a:lnTo>
                    <a:pt x="105346" y="6628587"/>
                  </a:lnTo>
                  <a:lnTo>
                    <a:pt x="105346" y="6630835"/>
                  </a:lnTo>
                  <a:lnTo>
                    <a:pt x="109791" y="6630835"/>
                  </a:lnTo>
                  <a:lnTo>
                    <a:pt x="112077" y="6628587"/>
                  </a:lnTo>
                  <a:lnTo>
                    <a:pt x="112077" y="6617373"/>
                  </a:lnTo>
                  <a:lnTo>
                    <a:pt x="109791" y="6610642"/>
                  </a:lnTo>
                  <a:lnTo>
                    <a:pt x="105346" y="6603924"/>
                  </a:lnTo>
                  <a:lnTo>
                    <a:pt x="100774" y="6599441"/>
                  </a:lnTo>
                  <a:lnTo>
                    <a:pt x="100774" y="6594957"/>
                  </a:lnTo>
                  <a:lnTo>
                    <a:pt x="107505" y="6594957"/>
                  </a:lnTo>
                  <a:lnTo>
                    <a:pt x="109791" y="6592710"/>
                  </a:lnTo>
                  <a:lnTo>
                    <a:pt x="105346" y="6588226"/>
                  </a:lnTo>
                  <a:lnTo>
                    <a:pt x="105346" y="6581495"/>
                  </a:lnTo>
                  <a:lnTo>
                    <a:pt x="109791" y="6581495"/>
                  </a:lnTo>
                  <a:lnTo>
                    <a:pt x="112077" y="6579260"/>
                  </a:lnTo>
                  <a:lnTo>
                    <a:pt x="112077" y="6568046"/>
                  </a:lnTo>
                  <a:lnTo>
                    <a:pt x="109791" y="6565798"/>
                  </a:lnTo>
                  <a:lnTo>
                    <a:pt x="109791" y="6563563"/>
                  </a:lnTo>
                  <a:lnTo>
                    <a:pt x="105346" y="6559067"/>
                  </a:lnTo>
                  <a:lnTo>
                    <a:pt x="105346" y="6554584"/>
                  </a:lnTo>
                  <a:lnTo>
                    <a:pt x="107505" y="6554584"/>
                  </a:lnTo>
                  <a:lnTo>
                    <a:pt x="114236" y="6552349"/>
                  </a:lnTo>
                  <a:lnTo>
                    <a:pt x="107505" y="6538887"/>
                  </a:lnTo>
                  <a:lnTo>
                    <a:pt x="107505" y="6525438"/>
                  </a:lnTo>
                  <a:lnTo>
                    <a:pt x="105346" y="6523190"/>
                  </a:lnTo>
                  <a:lnTo>
                    <a:pt x="103060" y="6518707"/>
                  </a:lnTo>
                  <a:lnTo>
                    <a:pt x="103060" y="6581495"/>
                  </a:lnTo>
                  <a:lnTo>
                    <a:pt x="103060" y="6583743"/>
                  </a:lnTo>
                  <a:lnTo>
                    <a:pt x="98615" y="6583743"/>
                  </a:lnTo>
                  <a:lnTo>
                    <a:pt x="98615" y="6581495"/>
                  </a:lnTo>
                  <a:lnTo>
                    <a:pt x="100774" y="6581495"/>
                  </a:lnTo>
                  <a:lnTo>
                    <a:pt x="103060" y="6581495"/>
                  </a:lnTo>
                  <a:lnTo>
                    <a:pt x="103060" y="6518707"/>
                  </a:lnTo>
                  <a:lnTo>
                    <a:pt x="103060" y="6516471"/>
                  </a:lnTo>
                  <a:lnTo>
                    <a:pt x="105346" y="6514224"/>
                  </a:lnTo>
                  <a:lnTo>
                    <a:pt x="109791" y="6505257"/>
                  </a:lnTo>
                  <a:lnTo>
                    <a:pt x="107505" y="6498526"/>
                  </a:lnTo>
                  <a:lnTo>
                    <a:pt x="103060" y="6494043"/>
                  </a:lnTo>
                  <a:lnTo>
                    <a:pt x="103060" y="6489560"/>
                  </a:lnTo>
                  <a:lnTo>
                    <a:pt x="112077" y="6480594"/>
                  </a:lnTo>
                  <a:lnTo>
                    <a:pt x="109791" y="6473863"/>
                  </a:lnTo>
                  <a:lnTo>
                    <a:pt x="109791" y="6464897"/>
                  </a:lnTo>
                  <a:lnTo>
                    <a:pt x="112077" y="6462649"/>
                  </a:lnTo>
                  <a:lnTo>
                    <a:pt x="114236" y="6458166"/>
                  </a:lnTo>
                  <a:lnTo>
                    <a:pt x="116522" y="6451435"/>
                  </a:lnTo>
                  <a:lnTo>
                    <a:pt x="114236" y="6444704"/>
                  </a:lnTo>
                  <a:lnTo>
                    <a:pt x="114236" y="6437985"/>
                  </a:lnTo>
                  <a:lnTo>
                    <a:pt x="112077" y="6429007"/>
                  </a:lnTo>
                  <a:lnTo>
                    <a:pt x="114236" y="6422288"/>
                  </a:lnTo>
                  <a:lnTo>
                    <a:pt x="114236" y="6411074"/>
                  </a:lnTo>
                  <a:lnTo>
                    <a:pt x="112077" y="6404343"/>
                  </a:lnTo>
                  <a:lnTo>
                    <a:pt x="112077" y="6395377"/>
                  </a:lnTo>
                  <a:lnTo>
                    <a:pt x="109791" y="6393129"/>
                  </a:lnTo>
                  <a:lnTo>
                    <a:pt x="109791" y="6390894"/>
                  </a:lnTo>
                  <a:lnTo>
                    <a:pt x="107505" y="6388646"/>
                  </a:lnTo>
                  <a:lnTo>
                    <a:pt x="105346" y="6388646"/>
                  </a:lnTo>
                  <a:lnTo>
                    <a:pt x="105346" y="6384163"/>
                  </a:lnTo>
                  <a:lnTo>
                    <a:pt x="107505" y="6384163"/>
                  </a:lnTo>
                  <a:lnTo>
                    <a:pt x="107505" y="6388646"/>
                  </a:lnTo>
                  <a:lnTo>
                    <a:pt x="109791" y="6387528"/>
                  </a:lnTo>
                  <a:lnTo>
                    <a:pt x="112077" y="6386411"/>
                  </a:lnTo>
                  <a:lnTo>
                    <a:pt x="114236" y="6381928"/>
                  </a:lnTo>
                  <a:lnTo>
                    <a:pt x="114236" y="6363983"/>
                  </a:lnTo>
                  <a:lnTo>
                    <a:pt x="112077" y="6361735"/>
                  </a:lnTo>
                  <a:lnTo>
                    <a:pt x="109791" y="6355016"/>
                  </a:lnTo>
                  <a:lnTo>
                    <a:pt x="109791" y="6363983"/>
                  </a:lnTo>
                  <a:lnTo>
                    <a:pt x="109791" y="6368466"/>
                  </a:lnTo>
                  <a:lnTo>
                    <a:pt x="107505" y="6370714"/>
                  </a:lnTo>
                  <a:lnTo>
                    <a:pt x="105346" y="6368466"/>
                  </a:lnTo>
                  <a:lnTo>
                    <a:pt x="105346" y="6366230"/>
                  </a:lnTo>
                  <a:lnTo>
                    <a:pt x="103060" y="6363983"/>
                  </a:lnTo>
                  <a:lnTo>
                    <a:pt x="105346" y="6361735"/>
                  </a:lnTo>
                  <a:lnTo>
                    <a:pt x="107505" y="6361735"/>
                  </a:lnTo>
                  <a:lnTo>
                    <a:pt x="109791" y="6363983"/>
                  </a:lnTo>
                  <a:lnTo>
                    <a:pt x="109791" y="6355016"/>
                  </a:lnTo>
                  <a:lnTo>
                    <a:pt x="107505" y="6355016"/>
                  </a:lnTo>
                  <a:lnTo>
                    <a:pt x="116522" y="6346037"/>
                  </a:lnTo>
                  <a:lnTo>
                    <a:pt x="114236" y="6341554"/>
                  </a:lnTo>
                  <a:lnTo>
                    <a:pt x="112077" y="6339319"/>
                  </a:lnTo>
                  <a:lnTo>
                    <a:pt x="109791" y="6339319"/>
                  </a:lnTo>
                  <a:lnTo>
                    <a:pt x="109791" y="6341554"/>
                  </a:lnTo>
                  <a:lnTo>
                    <a:pt x="100774" y="6341554"/>
                  </a:lnTo>
                  <a:lnTo>
                    <a:pt x="100774" y="6337071"/>
                  </a:lnTo>
                  <a:lnTo>
                    <a:pt x="105346" y="6332588"/>
                  </a:lnTo>
                  <a:lnTo>
                    <a:pt x="103060" y="6330340"/>
                  </a:lnTo>
                  <a:lnTo>
                    <a:pt x="100774" y="6325857"/>
                  </a:lnTo>
                  <a:lnTo>
                    <a:pt x="100774" y="6323622"/>
                  </a:lnTo>
                  <a:lnTo>
                    <a:pt x="105346" y="6319139"/>
                  </a:lnTo>
                  <a:lnTo>
                    <a:pt x="107505" y="6315862"/>
                  </a:lnTo>
                  <a:lnTo>
                    <a:pt x="109791" y="6312408"/>
                  </a:lnTo>
                  <a:lnTo>
                    <a:pt x="114236" y="6298958"/>
                  </a:lnTo>
                  <a:lnTo>
                    <a:pt x="115887" y="6292570"/>
                  </a:lnTo>
                  <a:lnTo>
                    <a:pt x="116776" y="6286614"/>
                  </a:lnTo>
                  <a:close/>
                </a:path>
                <a:path w="197484" h="8594090">
                  <a:moveTo>
                    <a:pt x="120967" y="6204775"/>
                  </a:moveTo>
                  <a:lnTo>
                    <a:pt x="114236" y="6204775"/>
                  </a:lnTo>
                  <a:lnTo>
                    <a:pt x="118808" y="6207010"/>
                  </a:lnTo>
                  <a:lnTo>
                    <a:pt x="120967" y="6204775"/>
                  </a:lnTo>
                  <a:close/>
                </a:path>
                <a:path w="197484" h="8594090">
                  <a:moveTo>
                    <a:pt x="123253" y="6437985"/>
                  </a:moveTo>
                  <a:lnTo>
                    <a:pt x="118808" y="6437985"/>
                  </a:lnTo>
                  <a:lnTo>
                    <a:pt x="120967" y="6442469"/>
                  </a:lnTo>
                  <a:lnTo>
                    <a:pt x="123253" y="6442469"/>
                  </a:lnTo>
                  <a:lnTo>
                    <a:pt x="123253" y="6437985"/>
                  </a:lnTo>
                  <a:close/>
                </a:path>
                <a:path w="197484" h="8594090">
                  <a:moveTo>
                    <a:pt x="125412" y="5953620"/>
                  </a:moveTo>
                  <a:lnTo>
                    <a:pt x="116522" y="5949137"/>
                  </a:lnTo>
                  <a:lnTo>
                    <a:pt x="112077" y="5949137"/>
                  </a:lnTo>
                  <a:lnTo>
                    <a:pt x="108026" y="5953112"/>
                  </a:lnTo>
                  <a:lnTo>
                    <a:pt x="108140" y="5953620"/>
                  </a:lnTo>
                  <a:lnTo>
                    <a:pt x="108204" y="5954306"/>
                  </a:lnTo>
                  <a:lnTo>
                    <a:pt x="109791" y="5955868"/>
                  </a:lnTo>
                  <a:lnTo>
                    <a:pt x="114236" y="5955868"/>
                  </a:lnTo>
                  <a:lnTo>
                    <a:pt x="114236" y="5964834"/>
                  </a:lnTo>
                  <a:lnTo>
                    <a:pt x="116522" y="5967069"/>
                  </a:lnTo>
                  <a:lnTo>
                    <a:pt x="116522" y="5971565"/>
                  </a:lnTo>
                  <a:lnTo>
                    <a:pt x="120967" y="5971565"/>
                  </a:lnTo>
                  <a:lnTo>
                    <a:pt x="125412" y="5962586"/>
                  </a:lnTo>
                  <a:lnTo>
                    <a:pt x="125412" y="5953620"/>
                  </a:lnTo>
                  <a:close/>
                </a:path>
                <a:path w="197484" h="8594090">
                  <a:moveTo>
                    <a:pt x="135534" y="7072592"/>
                  </a:moveTo>
                  <a:lnTo>
                    <a:pt x="134391" y="7070344"/>
                  </a:lnTo>
                  <a:lnTo>
                    <a:pt x="132232" y="7072592"/>
                  </a:lnTo>
                  <a:lnTo>
                    <a:pt x="135534" y="7072592"/>
                  </a:lnTo>
                  <a:close/>
                </a:path>
                <a:path w="197484" h="8594090">
                  <a:moveTo>
                    <a:pt x="136677" y="7072592"/>
                  </a:moveTo>
                  <a:lnTo>
                    <a:pt x="135534" y="7072592"/>
                  </a:lnTo>
                  <a:lnTo>
                    <a:pt x="136677" y="7074827"/>
                  </a:lnTo>
                  <a:lnTo>
                    <a:pt x="136677" y="7072592"/>
                  </a:lnTo>
                  <a:close/>
                </a:path>
                <a:path w="197484" h="8594090">
                  <a:moveTo>
                    <a:pt x="137439" y="7080059"/>
                  </a:moveTo>
                  <a:lnTo>
                    <a:pt x="136677" y="7079310"/>
                  </a:lnTo>
                  <a:lnTo>
                    <a:pt x="136677" y="7081558"/>
                  </a:lnTo>
                  <a:lnTo>
                    <a:pt x="137439" y="7080059"/>
                  </a:lnTo>
                  <a:close/>
                </a:path>
                <a:path w="197484" h="8594090">
                  <a:moveTo>
                    <a:pt x="139890" y="7159079"/>
                  </a:moveTo>
                  <a:lnTo>
                    <a:pt x="139852" y="7157796"/>
                  </a:lnTo>
                  <a:lnTo>
                    <a:pt x="139560" y="7155561"/>
                  </a:lnTo>
                  <a:lnTo>
                    <a:pt x="138963" y="7155561"/>
                  </a:lnTo>
                  <a:lnTo>
                    <a:pt x="136677" y="7157796"/>
                  </a:lnTo>
                  <a:lnTo>
                    <a:pt x="138963" y="7157796"/>
                  </a:lnTo>
                  <a:lnTo>
                    <a:pt x="138963" y="7160044"/>
                  </a:lnTo>
                  <a:lnTo>
                    <a:pt x="139890" y="7159079"/>
                  </a:lnTo>
                  <a:close/>
                </a:path>
                <a:path w="197484" h="8594090">
                  <a:moveTo>
                    <a:pt x="140169" y="7169010"/>
                  </a:moveTo>
                  <a:lnTo>
                    <a:pt x="139979" y="7162139"/>
                  </a:lnTo>
                  <a:lnTo>
                    <a:pt x="138963" y="7160044"/>
                  </a:lnTo>
                  <a:lnTo>
                    <a:pt x="136677" y="7157796"/>
                  </a:lnTo>
                  <a:lnTo>
                    <a:pt x="136677" y="7166762"/>
                  </a:lnTo>
                  <a:lnTo>
                    <a:pt x="138963" y="7166762"/>
                  </a:lnTo>
                  <a:lnTo>
                    <a:pt x="138963" y="7169010"/>
                  </a:lnTo>
                  <a:lnTo>
                    <a:pt x="140169" y="7169010"/>
                  </a:lnTo>
                  <a:close/>
                </a:path>
                <a:path w="197484" h="8594090">
                  <a:moveTo>
                    <a:pt x="141109" y="7642161"/>
                  </a:moveTo>
                  <a:lnTo>
                    <a:pt x="138861" y="7642161"/>
                  </a:lnTo>
                  <a:lnTo>
                    <a:pt x="138861" y="7644397"/>
                  </a:lnTo>
                  <a:lnTo>
                    <a:pt x="141109" y="7644397"/>
                  </a:lnTo>
                  <a:lnTo>
                    <a:pt x="141109" y="7642161"/>
                  </a:lnTo>
                  <a:close/>
                </a:path>
                <a:path w="197484" h="8594090">
                  <a:moveTo>
                    <a:pt x="143344" y="6821437"/>
                  </a:moveTo>
                  <a:lnTo>
                    <a:pt x="141109" y="6819189"/>
                  </a:lnTo>
                  <a:lnTo>
                    <a:pt x="141109" y="6794525"/>
                  </a:lnTo>
                  <a:lnTo>
                    <a:pt x="136626" y="6785559"/>
                  </a:lnTo>
                  <a:lnTo>
                    <a:pt x="136626" y="6781076"/>
                  </a:lnTo>
                  <a:lnTo>
                    <a:pt x="129895" y="6787807"/>
                  </a:lnTo>
                  <a:lnTo>
                    <a:pt x="129895" y="6881977"/>
                  </a:lnTo>
                  <a:lnTo>
                    <a:pt x="129895" y="6884225"/>
                  </a:lnTo>
                  <a:lnTo>
                    <a:pt x="125412" y="6884225"/>
                  </a:lnTo>
                  <a:lnTo>
                    <a:pt x="125412" y="6881977"/>
                  </a:lnTo>
                  <a:lnTo>
                    <a:pt x="127660" y="6881977"/>
                  </a:lnTo>
                  <a:lnTo>
                    <a:pt x="127660" y="6879742"/>
                  </a:lnTo>
                  <a:lnTo>
                    <a:pt x="129895" y="6881977"/>
                  </a:lnTo>
                  <a:lnTo>
                    <a:pt x="129895" y="6787807"/>
                  </a:lnTo>
                  <a:lnTo>
                    <a:pt x="127660" y="6790042"/>
                  </a:lnTo>
                  <a:lnTo>
                    <a:pt x="127660" y="6855066"/>
                  </a:lnTo>
                  <a:lnTo>
                    <a:pt x="127660" y="6857314"/>
                  </a:lnTo>
                  <a:lnTo>
                    <a:pt x="125412" y="6855066"/>
                  </a:lnTo>
                  <a:lnTo>
                    <a:pt x="127660" y="6855066"/>
                  </a:lnTo>
                  <a:lnTo>
                    <a:pt x="127660" y="6790042"/>
                  </a:lnTo>
                  <a:lnTo>
                    <a:pt x="120929" y="6783311"/>
                  </a:lnTo>
                  <a:lnTo>
                    <a:pt x="118694" y="6785559"/>
                  </a:lnTo>
                  <a:lnTo>
                    <a:pt x="114211" y="6785559"/>
                  </a:lnTo>
                  <a:lnTo>
                    <a:pt x="118694" y="6787794"/>
                  </a:lnTo>
                  <a:lnTo>
                    <a:pt x="120929" y="6790042"/>
                  </a:lnTo>
                  <a:lnTo>
                    <a:pt x="120929" y="6803491"/>
                  </a:lnTo>
                  <a:lnTo>
                    <a:pt x="111963" y="6805739"/>
                  </a:lnTo>
                  <a:lnTo>
                    <a:pt x="109728" y="6805739"/>
                  </a:lnTo>
                  <a:lnTo>
                    <a:pt x="109728" y="6814706"/>
                  </a:lnTo>
                  <a:lnTo>
                    <a:pt x="111963" y="6819189"/>
                  </a:lnTo>
                  <a:lnTo>
                    <a:pt x="111963" y="6830403"/>
                  </a:lnTo>
                  <a:lnTo>
                    <a:pt x="114211" y="6832651"/>
                  </a:lnTo>
                  <a:lnTo>
                    <a:pt x="109728" y="6841617"/>
                  </a:lnTo>
                  <a:lnTo>
                    <a:pt x="114211" y="6846100"/>
                  </a:lnTo>
                  <a:lnTo>
                    <a:pt x="114211" y="6848348"/>
                  </a:lnTo>
                  <a:lnTo>
                    <a:pt x="111963" y="6852831"/>
                  </a:lnTo>
                  <a:lnTo>
                    <a:pt x="111963" y="6870763"/>
                  </a:lnTo>
                  <a:lnTo>
                    <a:pt x="109728" y="6875259"/>
                  </a:lnTo>
                  <a:lnTo>
                    <a:pt x="114211" y="6879742"/>
                  </a:lnTo>
                  <a:lnTo>
                    <a:pt x="116446" y="6881977"/>
                  </a:lnTo>
                  <a:lnTo>
                    <a:pt x="114211" y="6886461"/>
                  </a:lnTo>
                  <a:lnTo>
                    <a:pt x="114211" y="6888708"/>
                  </a:lnTo>
                  <a:lnTo>
                    <a:pt x="116446" y="6888708"/>
                  </a:lnTo>
                  <a:lnTo>
                    <a:pt x="120929" y="6888708"/>
                  </a:lnTo>
                  <a:lnTo>
                    <a:pt x="125412" y="6890956"/>
                  </a:lnTo>
                  <a:lnTo>
                    <a:pt x="129895" y="6890956"/>
                  </a:lnTo>
                  <a:lnTo>
                    <a:pt x="138861" y="6890956"/>
                  </a:lnTo>
                  <a:lnTo>
                    <a:pt x="141109" y="6888708"/>
                  </a:lnTo>
                  <a:lnTo>
                    <a:pt x="143344" y="6886461"/>
                  </a:lnTo>
                  <a:lnTo>
                    <a:pt x="141109" y="6881977"/>
                  </a:lnTo>
                  <a:lnTo>
                    <a:pt x="141109" y="6852831"/>
                  </a:lnTo>
                  <a:lnTo>
                    <a:pt x="143344" y="6848348"/>
                  </a:lnTo>
                  <a:lnTo>
                    <a:pt x="143344" y="6843865"/>
                  </a:lnTo>
                  <a:lnTo>
                    <a:pt x="138861" y="6837134"/>
                  </a:lnTo>
                  <a:lnTo>
                    <a:pt x="143344" y="6828168"/>
                  </a:lnTo>
                  <a:lnTo>
                    <a:pt x="143344" y="6821437"/>
                  </a:lnTo>
                  <a:close/>
                </a:path>
                <a:path w="197484" h="8594090">
                  <a:moveTo>
                    <a:pt x="143408" y="7388771"/>
                  </a:moveTo>
                  <a:lnTo>
                    <a:pt x="141122" y="7388771"/>
                  </a:lnTo>
                  <a:lnTo>
                    <a:pt x="138963" y="7391006"/>
                  </a:lnTo>
                  <a:lnTo>
                    <a:pt x="141122" y="7395489"/>
                  </a:lnTo>
                  <a:lnTo>
                    <a:pt x="143408" y="7395489"/>
                  </a:lnTo>
                  <a:lnTo>
                    <a:pt x="143408" y="7388771"/>
                  </a:lnTo>
                  <a:close/>
                </a:path>
                <a:path w="197484" h="8594090">
                  <a:moveTo>
                    <a:pt x="143408" y="7281126"/>
                  </a:moveTo>
                  <a:lnTo>
                    <a:pt x="141122" y="7276643"/>
                  </a:lnTo>
                  <a:lnTo>
                    <a:pt x="141122" y="7274407"/>
                  </a:lnTo>
                  <a:lnTo>
                    <a:pt x="134391" y="7278891"/>
                  </a:lnTo>
                  <a:lnTo>
                    <a:pt x="136677" y="7281126"/>
                  </a:lnTo>
                  <a:lnTo>
                    <a:pt x="143408" y="7281126"/>
                  </a:lnTo>
                  <a:close/>
                </a:path>
                <a:path w="197484" h="8594090">
                  <a:moveTo>
                    <a:pt x="145580" y="7112952"/>
                  </a:moveTo>
                  <a:lnTo>
                    <a:pt x="143344" y="7112952"/>
                  </a:lnTo>
                  <a:lnTo>
                    <a:pt x="141109" y="7110704"/>
                  </a:lnTo>
                  <a:lnTo>
                    <a:pt x="141109" y="7112952"/>
                  </a:lnTo>
                  <a:lnTo>
                    <a:pt x="141109" y="7115188"/>
                  </a:lnTo>
                  <a:lnTo>
                    <a:pt x="141109" y="7117435"/>
                  </a:lnTo>
                  <a:lnTo>
                    <a:pt x="143344" y="7117435"/>
                  </a:lnTo>
                  <a:lnTo>
                    <a:pt x="145580" y="7115188"/>
                  </a:lnTo>
                  <a:lnTo>
                    <a:pt x="145580" y="7112952"/>
                  </a:lnTo>
                  <a:close/>
                </a:path>
                <a:path w="197484" h="8594090">
                  <a:moveTo>
                    <a:pt x="145580" y="6991858"/>
                  </a:moveTo>
                  <a:lnTo>
                    <a:pt x="143344" y="6991858"/>
                  </a:lnTo>
                  <a:lnTo>
                    <a:pt x="143344" y="6989623"/>
                  </a:lnTo>
                  <a:lnTo>
                    <a:pt x="141109" y="6989623"/>
                  </a:lnTo>
                  <a:lnTo>
                    <a:pt x="141109" y="6987375"/>
                  </a:lnTo>
                  <a:lnTo>
                    <a:pt x="143344" y="6980644"/>
                  </a:lnTo>
                  <a:lnTo>
                    <a:pt x="143344" y="6964947"/>
                  </a:lnTo>
                  <a:lnTo>
                    <a:pt x="141109" y="6962711"/>
                  </a:lnTo>
                  <a:lnTo>
                    <a:pt x="138861" y="6962711"/>
                  </a:lnTo>
                  <a:lnTo>
                    <a:pt x="138861" y="6960463"/>
                  </a:lnTo>
                  <a:lnTo>
                    <a:pt x="136969" y="6953732"/>
                  </a:lnTo>
                  <a:lnTo>
                    <a:pt x="135496" y="6947014"/>
                  </a:lnTo>
                  <a:lnTo>
                    <a:pt x="135712" y="6940283"/>
                  </a:lnTo>
                  <a:lnTo>
                    <a:pt x="138861" y="6933552"/>
                  </a:lnTo>
                  <a:lnTo>
                    <a:pt x="141109" y="6931317"/>
                  </a:lnTo>
                  <a:lnTo>
                    <a:pt x="141109" y="6904406"/>
                  </a:lnTo>
                  <a:lnTo>
                    <a:pt x="138861" y="6899923"/>
                  </a:lnTo>
                  <a:lnTo>
                    <a:pt x="129895" y="6899923"/>
                  </a:lnTo>
                  <a:lnTo>
                    <a:pt x="123177" y="6897675"/>
                  </a:lnTo>
                  <a:lnTo>
                    <a:pt x="114211" y="6897675"/>
                  </a:lnTo>
                  <a:lnTo>
                    <a:pt x="111963" y="6899923"/>
                  </a:lnTo>
                  <a:lnTo>
                    <a:pt x="111963" y="6933552"/>
                  </a:lnTo>
                  <a:lnTo>
                    <a:pt x="114211" y="6940283"/>
                  </a:lnTo>
                  <a:lnTo>
                    <a:pt x="114211" y="6951497"/>
                  </a:lnTo>
                  <a:lnTo>
                    <a:pt x="113753" y="6959447"/>
                  </a:lnTo>
                  <a:lnTo>
                    <a:pt x="114211" y="6961137"/>
                  </a:lnTo>
                  <a:lnTo>
                    <a:pt x="115608" y="6966356"/>
                  </a:lnTo>
                  <a:lnTo>
                    <a:pt x="119570" y="6971995"/>
                  </a:lnTo>
                  <a:lnTo>
                    <a:pt x="125412" y="6976161"/>
                  </a:lnTo>
                  <a:lnTo>
                    <a:pt x="123177" y="6980644"/>
                  </a:lnTo>
                  <a:lnTo>
                    <a:pt x="125412" y="6987375"/>
                  </a:lnTo>
                  <a:lnTo>
                    <a:pt x="114211" y="6989623"/>
                  </a:lnTo>
                  <a:lnTo>
                    <a:pt x="114211" y="6998589"/>
                  </a:lnTo>
                  <a:lnTo>
                    <a:pt x="111963" y="7003072"/>
                  </a:lnTo>
                  <a:lnTo>
                    <a:pt x="111963" y="7005307"/>
                  </a:lnTo>
                  <a:lnTo>
                    <a:pt x="116446" y="7009803"/>
                  </a:lnTo>
                  <a:lnTo>
                    <a:pt x="118694" y="7009803"/>
                  </a:lnTo>
                  <a:lnTo>
                    <a:pt x="118694" y="7003072"/>
                  </a:lnTo>
                  <a:lnTo>
                    <a:pt x="123177" y="7000824"/>
                  </a:lnTo>
                  <a:lnTo>
                    <a:pt x="125412" y="6998589"/>
                  </a:lnTo>
                  <a:lnTo>
                    <a:pt x="127660" y="6996341"/>
                  </a:lnTo>
                  <a:lnTo>
                    <a:pt x="129895" y="6996341"/>
                  </a:lnTo>
                  <a:lnTo>
                    <a:pt x="135496" y="7001954"/>
                  </a:lnTo>
                  <a:lnTo>
                    <a:pt x="136626" y="7003072"/>
                  </a:lnTo>
                  <a:lnTo>
                    <a:pt x="141109" y="7003072"/>
                  </a:lnTo>
                  <a:lnTo>
                    <a:pt x="143344" y="6998589"/>
                  </a:lnTo>
                  <a:lnTo>
                    <a:pt x="145580" y="6998589"/>
                  </a:lnTo>
                  <a:lnTo>
                    <a:pt x="145580" y="6991858"/>
                  </a:lnTo>
                  <a:close/>
                </a:path>
                <a:path w="197484" h="8594090">
                  <a:moveTo>
                    <a:pt x="145694" y="7509853"/>
                  </a:moveTo>
                  <a:lnTo>
                    <a:pt x="143408" y="7507618"/>
                  </a:lnTo>
                  <a:lnTo>
                    <a:pt x="138963" y="7507618"/>
                  </a:lnTo>
                  <a:lnTo>
                    <a:pt x="138963" y="7514336"/>
                  </a:lnTo>
                  <a:lnTo>
                    <a:pt x="143408" y="7514336"/>
                  </a:lnTo>
                  <a:lnTo>
                    <a:pt x="145694" y="7512101"/>
                  </a:lnTo>
                  <a:lnTo>
                    <a:pt x="145694" y="7509853"/>
                  </a:lnTo>
                  <a:close/>
                </a:path>
                <a:path w="197484" h="8594090">
                  <a:moveTo>
                    <a:pt x="146735" y="7234034"/>
                  </a:moveTo>
                  <a:lnTo>
                    <a:pt x="145694" y="7234034"/>
                  </a:lnTo>
                  <a:lnTo>
                    <a:pt x="143408" y="7234034"/>
                  </a:lnTo>
                  <a:lnTo>
                    <a:pt x="143408" y="7236282"/>
                  </a:lnTo>
                  <a:lnTo>
                    <a:pt x="144894" y="7237730"/>
                  </a:lnTo>
                  <a:lnTo>
                    <a:pt x="146735" y="7234034"/>
                  </a:lnTo>
                  <a:close/>
                </a:path>
                <a:path w="197484" h="8594090">
                  <a:moveTo>
                    <a:pt x="179222" y="7761008"/>
                  </a:moveTo>
                  <a:lnTo>
                    <a:pt x="174777" y="7759522"/>
                  </a:lnTo>
                  <a:lnTo>
                    <a:pt x="174777" y="7761008"/>
                  </a:lnTo>
                  <a:lnTo>
                    <a:pt x="179222" y="7761008"/>
                  </a:lnTo>
                  <a:close/>
                </a:path>
                <a:path w="197484" h="8594090">
                  <a:moveTo>
                    <a:pt x="185953" y="7761008"/>
                  </a:moveTo>
                  <a:lnTo>
                    <a:pt x="179222" y="7761008"/>
                  </a:lnTo>
                  <a:lnTo>
                    <a:pt x="185953" y="7763256"/>
                  </a:lnTo>
                  <a:lnTo>
                    <a:pt x="185953" y="7761008"/>
                  </a:lnTo>
                  <a:close/>
                </a:path>
                <a:path w="197484" h="8594090">
                  <a:moveTo>
                    <a:pt x="197129" y="8355254"/>
                  </a:moveTo>
                  <a:lnTo>
                    <a:pt x="194970" y="8350758"/>
                  </a:lnTo>
                  <a:lnTo>
                    <a:pt x="194970" y="8344040"/>
                  </a:lnTo>
                  <a:lnTo>
                    <a:pt x="185953" y="8344040"/>
                  </a:lnTo>
                  <a:lnTo>
                    <a:pt x="183794" y="8341792"/>
                  </a:lnTo>
                  <a:lnTo>
                    <a:pt x="183794" y="8339556"/>
                  </a:lnTo>
                  <a:lnTo>
                    <a:pt x="185953" y="8339556"/>
                  </a:lnTo>
                  <a:lnTo>
                    <a:pt x="192684" y="8332825"/>
                  </a:lnTo>
                  <a:lnTo>
                    <a:pt x="192684" y="8323859"/>
                  </a:lnTo>
                  <a:lnTo>
                    <a:pt x="188239" y="8319363"/>
                  </a:lnTo>
                  <a:lnTo>
                    <a:pt x="188239" y="8310397"/>
                  </a:lnTo>
                  <a:lnTo>
                    <a:pt x="190525" y="8305914"/>
                  </a:lnTo>
                  <a:lnTo>
                    <a:pt x="188239" y="8301431"/>
                  </a:lnTo>
                  <a:lnTo>
                    <a:pt x="188239" y="8299183"/>
                  </a:lnTo>
                  <a:lnTo>
                    <a:pt x="185953" y="8296948"/>
                  </a:lnTo>
                  <a:lnTo>
                    <a:pt x="185953" y="8292465"/>
                  </a:lnTo>
                  <a:lnTo>
                    <a:pt x="183794" y="8292465"/>
                  </a:lnTo>
                  <a:lnTo>
                    <a:pt x="183794" y="8290217"/>
                  </a:lnTo>
                  <a:lnTo>
                    <a:pt x="185953" y="8290217"/>
                  </a:lnTo>
                  <a:lnTo>
                    <a:pt x="192684" y="8290217"/>
                  </a:lnTo>
                  <a:lnTo>
                    <a:pt x="192684" y="8274520"/>
                  </a:lnTo>
                  <a:lnTo>
                    <a:pt x="185953" y="8267789"/>
                  </a:lnTo>
                  <a:lnTo>
                    <a:pt x="188239" y="8263306"/>
                  </a:lnTo>
                  <a:lnTo>
                    <a:pt x="190525" y="8261070"/>
                  </a:lnTo>
                  <a:lnTo>
                    <a:pt x="190525" y="8249856"/>
                  </a:lnTo>
                  <a:lnTo>
                    <a:pt x="192684" y="8245373"/>
                  </a:lnTo>
                  <a:lnTo>
                    <a:pt x="194970" y="8238642"/>
                  </a:lnTo>
                  <a:lnTo>
                    <a:pt x="192684" y="8229676"/>
                  </a:lnTo>
                  <a:lnTo>
                    <a:pt x="194970" y="8222945"/>
                  </a:lnTo>
                  <a:lnTo>
                    <a:pt x="192684" y="8220697"/>
                  </a:lnTo>
                  <a:lnTo>
                    <a:pt x="192684" y="8218462"/>
                  </a:lnTo>
                  <a:lnTo>
                    <a:pt x="188239" y="8211731"/>
                  </a:lnTo>
                  <a:lnTo>
                    <a:pt x="188239" y="8169122"/>
                  </a:lnTo>
                  <a:lnTo>
                    <a:pt x="185953" y="8164639"/>
                  </a:lnTo>
                  <a:lnTo>
                    <a:pt x="181508" y="8160156"/>
                  </a:lnTo>
                  <a:lnTo>
                    <a:pt x="181508" y="8153425"/>
                  </a:lnTo>
                  <a:lnTo>
                    <a:pt x="190525" y="8139976"/>
                  </a:lnTo>
                  <a:lnTo>
                    <a:pt x="188239" y="8133245"/>
                  </a:lnTo>
                  <a:lnTo>
                    <a:pt x="188239" y="8124279"/>
                  </a:lnTo>
                  <a:lnTo>
                    <a:pt x="185953" y="8124279"/>
                  </a:lnTo>
                  <a:lnTo>
                    <a:pt x="181508" y="8119796"/>
                  </a:lnTo>
                  <a:lnTo>
                    <a:pt x="181508" y="8117548"/>
                  </a:lnTo>
                  <a:lnTo>
                    <a:pt x="183794" y="8115313"/>
                  </a:lnTo>
                  <a:lnTo>
                    <a:pt x="181508" y="8110829"/>
                  </a:lnTo>
                  <a:lnTo>
                    <a:pt x="183794" y="8108582"/>
                  </a:lnTo>
                  <a:lnTo>
                    <a:pt x="185953" y="8108582"/>
                  </a:lnTo>
                  <a:lnTo>
                    <a:pt x="188239" y="8106346"/>
                  </a:lnTo>
                  <a:lnTo>
                    <a:pt x="188239" y="8097367"/>
                  </a:lnTo>
                  <a:lnTo>
                    <a:pt x="183794" y="8092884"/>
                  </a:lnTo>
                  <a:lnTo>
                    <a:pt x="190525" y="8086153"/>
                  </a:lnTo>
                  <a:lnTo>
                    <a:pt x="190525" y="8083918"/>
                  </a:lnTo>
                  <a:lnTo>
                    <a:pt x="188239" y="8079435"/>
                  </a:lnTo>
                  <a:lnTo>
                    <a:pt x="183794" y="8077187"/>
                  </a:lnTo>
                  <a:lnTo>
                    <a:pt x="183794" y="8072704"/>
                  </a:lnTo>
                  <a:lnTo>
                    <a:pt x="185953" y="8068221"/>
                  </a:lnTo>
                  <a:lnTo>
                    <a:pt x="188239" y="8068221"/>
                  </a:lnTo>
                  <a:lnTo>
                    <a:pt x="188239" y="8061490"/>
                  </a:lnTo>
                  <a:lnTo>
                    <a:pt x="183794" y="8057007"/>
                  </a:lnTo>
                  <a:lnTo>
                    <a:pt x="181508" y="8057007"/>
                  </a:lnTo>
                  <a:lnTo>
                    <a:pt x="179222" y="8054708"/>
                  </a:lnTo>
                  <a:lnTo>
                    <a:pt x="179222" y="8355254"/>
                  </a:lnTo>
                  <a:lnTo>
                    <a:pt x="179222" y="8357489"/>
                  </a:lnTo>
                  <a:lnTo>
                    <a:pt x="177063" y="8357489"/>
                  </a:lnTo>
                  <a:lnTo>
                    <a:pt x="177063" y="8355254"/>
                  </a:lnTo>
                  <a:lnTo>
                    <a:pt x="174777" y="8355254"/>
                  </a:lnTo>
                  <a:lnTo>
                    <a:pt x="174777" y="8523427"/>
                  </a:lnTo>
                  <a:lnTo>
                    <a:pt x="174777" y="8525675"/>
                  </a:lnTo>
                  <a:lnTo>
                    <a:pt x="172491" y="8525675"/>
                  </a:lnTo>
                  <a:lnTo>
                    <a:pt x="172491" y="8523427"/>
                  </a:lnTo>
                  <a:lnTo>
                    <a:pt x="174777" y="8523427"/>
                  </a:lnTo>
                  <a:lnTo>
                    <a:pt x="174777" y="8355254"/>
                  </a:lnTo>
                  <a:lnTo>
                    <a:pt x="174777" y="8353006"/>
                  </a:lnTo>
                  <a:lnTo>
                    <a:pt x="177063" y="8353006"/>
                  </a:lnTo>
                  <a:lnTo>
                    <a:pt x="179222" y="8355254"/>
                  </a:lnTo>
                  <a:lnTo>
                    <a:pt x="179222" y="8054708"/>
                  </a:lnTo>
                  <a:lnTo>
                    <a:pt x="177063" y="8052524"/>
                  </a:lnTo>
                  <a:lnTo>
                    <a:pt x="177063" y="8050276"/>
                  </a:lnTo>
                  <a:lnTo>
                    <a:pt x="183794" y="8043558"/>
                  </a:lnTo>
                  <a:lnTo>
                    <a:pt x="185953" y="8039062"/>
                  </a:lnTo>
                  <a:lnTo>
                    <a:pt x="183794" y="8036827"/>
                  </a:lnTo>
                  <a:lnTo>
                    <a:pt x="183794" y="8023365"/>
                  </a:lnTo>
                  <a:lnTo>
                    <a:pt x="188239" y="8016646"/>
                  </a:lnTo>
                  <a:lnTo>
                    <a:pt x="185953" y="8009915"/>
                  </a:lnTo>
                  <a:lnTo>
                    <a:pt x="185953" y="8005432"/>
                  </a:lnTo>
                  <a:lnTo>
                    <a:pt x="183794" y="7996466"/>
                  </a:lnTo>
                  <a:lnTo>
                    <a:pt x="183794" y="7974038"/>
                  </a:lnTo>
                  <a:lnTo>
                    <a:pt x="181508" y="7967307"/>
                  </a:lnTo>
                  <a:lnTo>
                    <a:pt x="179222" y="7962824"/>
                  </a:lnTo>
                  <a:lnTo>
                    <a:pt x="177063" y="7960588"/>
                  </a:lnTo>
                  <a:lnTo>
                    <a:pt x="177063" y="7958341"/>
                  </a:lnTo>
                  <a:lnTo>
                    <a:pt x="174777" y="7956093"/>
                  </a:lnTo>
                  <a:lnTo>
                    <a:pt x="174777" y="7949374"/>
                  </a:lnTo>
                  <a:lnTo>
                    <a:pt x="177063" y="7947126"/>
                  </a:lnTo>
                  <a:lnTo>
                    <a:pt x="179222" y="7942643"/>
                  </a:lnTo>
                  <a:lnTo>
                    <a:pt x="179222" y="7935912"/>
                  </a:lnTo>
                  <a:lnTo>
                    <a:pt x="172491" y="7929194"/>
                  </a:lnTo>
                  <a:lnTo>
                    <a:pt x="172491" y="8350758"/>
                  </a:lnTo>
                  <a:lnTo>
                    <a:pt x="172491" y="8353006"/>
                  </a:lnTo>
                  <a:lnTo>
                    <a:pt x="172491" y="8444941"/>
                  </a:lnTo>
                  <a:lnTo>
                    <a:pt x="172491" y="8447189"/>
                  </a:lnTo>
                  <a:lnTo>
                    <a:pt x="168046" y="8447189"/>
                  </a:lnTo>
                  <a:lnTo>
                    <a:pt x="168046" y="8442706"/>
                  </a:lnTo>
                  <a:lnTo>
                    <a:pt x="170332" y="8442706"/>
                  </a:lnTo>
                  <a:lnTo>
                    <a:pt x="172491" y="8444941"/>
                  </a:lnTo>
                  <a:lnTo>
                    <a:pt x="172491" y="8353006"/>
                  </a:lnTo>
                  <a:lnTo>
                    <a:pt x="170332" y="8353006"/>
                  </a:lnTo>
                  <a:lnTo>
                    <a:pt x="172491" y="8350758"/>
                  </a:lnTo>
                  <a:lnTo>
                    <a:pt x="172491" y="7929194"/>
                  </a:lnTo>
                  <a:lnTo>
                    <a:pt x="172491" y="7922463"/>
                  </a:lnTo>
                  <a:lnTo>
                    <a:pt x="177063" y="7917980"/>
                  </a:lnTo>
                  <a:lnTo>
                    <a:pt x="179222" y="7911249"/>
                  </a:lnTo>
                  <a:lnTo>
                    <a:pt x="179222" y="7906766"/>
                  </a:lnTo>
                  <a:lnTo>
                    <a:pt x="181508" y="7900035"/>
                  </a:lnTo>
                  <a:lnTo>
                    <a:pt x="179222" y="7893317"/>
                  </a:lnTo>
                  <a:lnTo>
                    <a:pt x="179222" y="7884338"/>
                  </a:lnTo>
                  <a:lnTo>
                    <a:pt x="172491" y="7884338"/>
                  </a:lnTo>
                  <a:lnTo>
                    <a:pt x="172491" y="7886586"/>
                  </a:lnTo>
                  <a:lnTo>
                    <a:pt x="165760" y="7886586"/>
                  </a:lnTo>
                  <a:lnTo>
                    <a:pt x="165760" y="7884338"/>
                  </a:lnTo>
                  <a:lnTo>
                    <a:pt x="170332" y="7875371"/>
                  </a:lnTo>
                  <a:lnTo>
                    <a:pt x="168046" y="7868640"/>
                  </a:lnTo>
                  <a:lnTo>
                    <a:pt x="165760" y="7866405"/>
                  </a:lnTo>
                  <a:lnTo>
                    <a:pt x="168046" y="7864132"/>
                  </a:lnTo>
                  <a:lnTo>
                    <a:pt x="177063" y="7855191"/>
                  </a:lnTo>
                  <a:lnTo>
                    <a:pt x="177063" y="7848460"/>
                  </a:lnTo>
                  <a:lnTo>
                    <a:pt x="172491" y="7841729"/>
                  </a:lnTo>
                  <a:lnTo>
                    <a:pt x="170332" y="7839494"/>
                  </a:lnTo>
                  <a:lnTo>
                    <a:pt x="170332" y="7830528"/>
                  </a:lnTo>
                  <a:lnTo>
                    <a:pt x="174777" y="7821549"/>
                  </a:lnTo>
                  <a:lnTo>
                    <a:pt x="177063" y="7819314"/>
                  </a:lnTo>
                  <a:lnTo>
                    <a:pt x="177063" y="7814831"/>
                  </a:lnTo>
                  <a:lnTo>
                    <a:pt x="174777" y="7810335"/>
                  </a:lnTo>
                  <a:lnTo>
                    <a:pt x="177063" y="7803616"/>
                  </a:lnTo>
                  <a:lnTo>
                    <a:pt x="177063" y="7792402"/>
                  </a:lnTo>
                  <a:lnTo>
                    <a:pt x="174777" y="7790154"/>
                  </a:lnTo>
                  <a:lnTo>
                    <a:pt x="170332" y="7783436"/>
                  </a:lnTo>
                  <a:lnTo>
                    <a:pt x="170332" y="7765491"/>
                  </a:lnTo>
                  <a:lnTo>
                    <a:pt x="168046" y="7763256"/>
                  </a:lnTo>
                  <a:lnTo>
                    <a:pt x="168046" y="7805852"/>
                  </a:lnTo>
                  <a:lnTo>
                    <a:pt x="168046" y="7812583"/>
                  </a:lnTo>
                  <a:lnTo>
                    <a:pt x="163601" y="7812583"/>
                  </a:lnTo>
                  <a:lnTo>
                    <a:pt x="163601" y="7810335"/>
                  </a:lnTo>
                  <a:lnTo>
                    <a:pt x="163601" y="7808100"/>
                  </a:lnTo>
                  <a:lnTo>
                    <a:pt x="165760" y="7808100"/>
                  </a:lnTo>
                  <a:lnTo>
                    <a:pt x="163601" y="7810335"/>
                  </a:lnTo>
                  <a:lnTo>
                    <a:pt x="165760" y="7808163"/>
                  </a:lnTo>
                  <a:lnTo>
                    <a:pt x="168046" y="7805852"/>
                  </a:lnTo>
                  <a:lnTo>
                    <a:pt x="168046" y="7763256"/>
                  </a:lnTo>
                  <a:lnTo>
                    <a:pt x="163601" y="7761008"/>
                  </a:lnTo>
                  <a:lnTo>
                    <a:pt x="165760" y="7758760"/>
                  </a:lnTo>
                  <a:lnTo>
                    <a:pt x="165760" y="7756525"/>
                  </a:lnTo>
                  <a:lnTo>
                    <a:pt x="172491" y="7758760"/>
                  </a:lnTo>
                  <a:lnTo>
                    <a:pt x="174777" y="7759522"/>
                  </a:lnTo>
                  <a:lnTo>
                    <a:pt x="174777" y="7758760"/>
                  </a:lnTo>
                  <a:lnTo>
                    <a:pt x="179222" y="7754277"/>
                  </a:lnTo>
                  <a:lnTo>
                    <a:pt x="181508" y="7749794"/>
                  </a:lnTo>
                  <a:lnTo>
                    <a:pt x="183794" y="7748638"/>
                  </a:lnTo>
                  <a:lnTo>
                    <a:pt x="185953" y="7747559"/>
                  </a:lnTo>
                  <a:lnTo>
                    <a:pt x="192684" y="7745311"/>
                  </a:lnTo>
                  <a:lnTo>
                    <a:pt x="192684" y="7727366"/>
                  </a:lnTo>
                  <a:lnTo>
                    <a:pt x="190525" y="7722883"/>
                  </a:lnTo>
                  <a:lnTo>
                    <a:pt x="185953" y="7718399"/>
                  </a:lnTo>
                  <a:lnTo>
                    <a:pt x="183794" y="7718399"/>
                  </a:lnTo>
                  <a:lnTo>
                    <a:pt x="183794" y="7716164"/>
                  </a:lnTo>
                  <a:lnTo>
                    <a:pt x="185953" y="7713916"/>
                  </a:lnTo>
                  <a:lnTo>
                    <a:pt x="192684" y="7713916"/>
                  </a:lnTo>
                  <a:lnTo>
                    <a:pt x="192684" y="7711668"/>
                  </a:lnTo>
                  <a:lnTo>
                    <a:pt x="194970" y="7709433"/>
                  </a:lnTo>
                  <a:lnTo>
                    <a:pt x="190525" y="7704950"/>
                  </a:lnTo>
                  <a:lnTo>
                    <a:pt x="188239" y="7704950"/>
                  </a:lnTo>
                  <a:lnTo>
                    <a:pt x="188239" y="7684770"/>
                  </a:lnTo>
                  <a:lnTo>
                    <a:pt x="183794" y="7682522"/>
                  </a:lnTo>
                  <a:lnTo>
                    <a:pt x="181508" y="7682522"/>
                  </a:lnTo>
                  <a:lnTo>
                    <a:pt x="179222" y="7680287"/>
                  </a:lnTo>
                  <a:lnTo>
                    <a:pt x="174777" y="7680287"/>
                  </a:lnTo>
                  <a:lnTo>
                    <a:pt x="172491" y="7675791"/>
                  </a:lnTo>
                  <a:lnTo>
                    <a:pt x="174777" y="7673556"/>
                  </a:lnTo>
                  <a:lnTo>
                    <a:pt x="174777" y="7671308"/>
                  </a:lnTo>
                  <a:lnTo>
                    <a:pt x="181508" y="7671308"/>
                  </a:lnTo>
                  <a:lnTo>
                    <a:pt x="183794" y="7671308"/>
                  </a:lnTo>
                  <a:lnTo>
                    <a:pt x="185953" y="7671308"/>
                  </a:lnTo>
                  <a:lnTo>
                    <a:pt x="188239" y="7669073"/>
                  </a:lnTo>
                  <a:lnTo>
                    <a:pt x="188239" y="7664590"/>
                  </a:lnTo>
                  <a:lnTo>
                    <a:pt x="190525" y="7662342"/>
                  </a:lnTo>
                  <a:lnTo>
                    <a:pt x="190525" y="7657859"/>
                  </a:lnTo>
                  <a:lnTo>
                    <a:pt x="183794" y="7651128"/>
                  </a:lnTo>
                  <a:lnTo>
                    <a:pt x="185953" y="7646644"/>
                  </a:lnTo>
                  <a:lnTo>
                    <a:pt x="185953" y="7642161"/>
                  </a:lnTo>
                  <a:lnTo>
                    <a:pt x="187604" y="7635430"/>
                  </a:lnTo>
                  <a:lnTo>
                    <a:pt x="188493" y="7628699"/>
                  </a:lnTo>
                  <a:lnTo>
                    <a:pt x="188239" y="7621981"/>
                  </a:lnTo>
                  <a:lnTo>
                    <a:pt x="185953" y="7615250"/>
                  </a:lnTo>
                  <a:lnTo>
                    <a:pt x="185953" y="7610767"/>
                  </a:lnTo>
                  <a:lnTo>
                    <a:pt x="188239" y="7608519"/>
                  </a:lnTo>
                  <a:lnTo>
                    <a:pt x="188239" y="7606284"/>
                  </a:lnTo>
                  <a:lnTo>
                    <a:pt x="185953" y="7601801"/>
                  </a:lnTo>
                  <a:lnTo>
                    <a:pt x="185953" y="7597318"/>
                  </a:lnTo>
                  <a:lnTo>
                    <a:pt x="183794" y="7592822"/>
                  </a:lnTo>
                  <a:lnTo>
                    <a:pt x="181508" y="7590587"/>
                  </a:lnTo>
                  <a:lnTo>
                    <a:pt x="183794" y="7586104"/>
                  </a:lnTo>
                  <a:lnTo>
                    <a:pt x="183794" y="7579373"/>
                  </a:lnTo>
                  <a:lnTo>
                    <a:pt x="185953" y="7577125"/>
                  </a:lnTo>
                  <a:lnTo>
                    <a:pt x="185953" y="7568158"/>
                  </a:lnTo>
                  <a:lnTo>
                    <a:pt x="181508" y="7568158"/>
                  </a:lnTo>
                  <a:lnTo>
                    <a:pt x="179222" y="7570406"/>
                  </a:lnTo>
                  <a:lnTo>
                    <a:pt x="174777" y="7572642"/>
                  </a:lnTo>
                  <a:lnTo>
                    <a:pt x="172491" y="7574889"/>
                  </a:lnTo>
                  <a:lnTo>
                    <a:pt x="172491" y="7554709"/>
                  </a:lnTo>
                  <a:lnTo>
                    <a:pt x="170332" y="7556944"/>
                  </a:lnTo>
                  <a:lnTo>
                    <a:pt x="165760" y="7556944"/>
                  </a:lnTo>
                  <a:lnTo>
                    <a:pt x="161315" y="7554709"/>
                  </a:lnTo>
                  <a:lnTo>
                    <a:pt x="161315" y="7550226"/>
                  </a:lnTo>
                  <a:lnTo>
                    <a:pt x="165760" y="7545730"/>
                  </a:lnTo>
                  <a:lnTo>
                    <a:pt x="168046" y="7545730"/>
                  </a:lnTo>
                  <a:lnTo>
                    <a:pt x="170332" y="7543495"/>
                  </a:lnTo>
                  <a:lnTo>
                    <a:pt x="172491" y="7543495"/>
                  </a:lnTo>
                  <a:lnTo>
                    <a:pt x="177063" y="7541247"/>
                  </a:lnTo>
                  <a:lnTo>
                    <a:pt x="179222" y="7541247"/>
                  </a:lnTo>
                  <a:lnTo>
                    <a:pt x="183794" y="7536764"/>
                  </a:lnTo>
                  <a:lnTo>
                    <a:pt x="183794" y="7518832"/>
                  </a:lnTo>
                  <a:lnTo>
                    <a:pt x="181508" y="7514336"/>
                  </a:lnTo>
                  <a:lnTo>
                    <a:pt x="179222" y="7507618"/>
                  </a:lnTo>
                  <a:lnTo>
                    <a:pt x="179222" y="7500887"/>
                  </a:lnTo>
                  <a:lnTo>
                    <a:pt x="181508" y="7496403"/>
                  </a:lnTo>
                  <a:lnTo>
                    <a:pt x="181508" y="7494156"/>
                  </a:lnTo>
                  <a:lnTo>
                    <a:pt x="177063" y="7489672"/>
                  </a:lnTo>
                  <a:lnTo>
                    <a:pt x="174777" y="7485189"/>
                  </a:lnTo>
                  <a:lnTo>
                    <a:pt x="177063" y="7480706"/>
                  </a:lnTo>
                  <a:lnTo>
                    <a:pt x="177063" y="7476223"/>
                  </a:lnTo>
                  <a:lnTo>
                    <a:pt x="179222" y="7471740"/>
                  </a:lnTo>
                  <a:lnTo>
                    <a:pt x="179222" y="7462761"/>
                  </a:lnTo>
                  <a:lnTo>
                    <a:pt x="183794" y="7458278"/>
                  </a:lnTo>
                  <a:lnTo>
                    <a:pt x="183794" y="7453795"/>
                  </a:lnTo>
                  <a:lnTo>
                    <a:pt x="185953" y="7449312"/>
                  </a:lnTo>
                  <a:lnTo>
                    <a:pt x="185953" y="7444829"/>
                  </a:lnTo>
                  <a:lnTo>
                    <a:pt x="183794" y="7440346"/>
                  </a:lnTo>
                  <a:lnTo>
                    <a:pt x="181508" y="7433615"/>
                  </a:lnTo>
                  <a:lnTo>
                    <a:pt x="181508" y="7429132"/>
                  </a:lnTo>
                  <a:lnTo>
                    <a:pt x="179222" y="7424648"/>
                  </a:lnTo>
                  <a:lnTo>
                    <a:pt x="179222" y="7420165"/>
                  </a:lnTo>
                  <a:lnTo>
                    <a:pt x="174777" y="7415670"/>
                  </a:lnTo>
                  <a:lnTo>
                    <a:pt x="174777" y="7408951"/>
                  </a:lnTo>
                  <a:lnTo>
                    <a:pt x="174777" y="7406703"/>
                  </a:lnTo>
                  <a:lnTo>
                    <a:pt x="177063" y="7406703"/>
                  </a:lnTo>
                  <a:lnTo>
                    <a:pt x="181508" y="7402220"/>
                  </a:lnTo>
                  <a:lnTo>
                    <a:pt x="177063" y="7399985"/>
                  </a:lnTo>
                  <a:lnTo>
                    <a:pt x="174777" y="7399985"/>
                  </a:lnTo>
                  <a:lnTo>
                    <a:pt x="168046" y="7393254"/>
                  </a:lnTo>
                  <a:lnTo>
                    <a:pt x="168046" y="7391006"/>
                  </a:lnTo>
                  <a:lnTo>
                    <a:pt x="170332" y="7388771"/>
                  </a:lnTo>
                  <a:lnTo>
                    <a:pt x="170332" y="7386523"/>
                  </a:lnTo>
                  <a:lnTo>
                    <a:pt x="172491" y="7386523"/>
                  </a:lnTo>
                  <a:lnTo>
                    <a:pt x="172491" y="7384288"/>
                  </a:lnTo>
                  <a:lnTo>
                    <a:pt x="170332" y="7379792"/>
                  </a:lnTo>
                  <a:lnTo>
                    <a:pt x="172491" y="7377557"/>
                  </a:lnTo>
                  <a:lnTo>
                    <a:pt x="174777" y="7373074"/>
                  </a:lnTo>
                  <a:lnTo>
                    <a:pt x="179222" y="7366343"/>
                  </a:lnTo>
                  <a:lnTo>
                    <a:pt x="181508" y="7359612"/>
                  </a:lnTo>
                  <a:lnTo>
                    <a:pt x="174777" y="7346162"/>
                  </a:lnTo>
                  <a:lnTo>
                    <a:pt x="174777" y="7339431"/>
                  </a:lnTo>
                  <a:lnTo>
                    <a:pt x="179222" y="7330465"/>
                  </a:lnTo>
                  <a:lnTo>
                    <a:pt x="179222" y="7325982"/>
                  </a:lnTo>
                  <a:lnTo>
                    <a:pt x="172491" y="7319251"/>
                  </a:lnTo>
                  <a:lnTo>
                    <a:pt x="172491" y="7314768"/>
                  </a:lnTo>
                  <a:lnTo>
                    <a:pt x="174777" y="7312520"/>
                  </a:lnTo>
                  <a:lnTo>
                    <a:pt x="174777" y="7303554"/>
                  </a:lnTo>
                  <a:lnTo>
                    <a:pt x="170332" y="7294588"/>
                  </a:lnTo>
                  <a:lnTo>
                    <a:pt x="170332" y="7292340"/>
                  </a:lnTo>
                  <a:lnTo>
                    <a:pt x="168046" y="7292340"/>
                  </a:lnTo>
                  <a:lnTo>
                    <a:pt x="168046" y="7290105"/>
                  </a:lnTo>
                  <a:lnTo>
                    <a:pt x="170332" y="7290105"/>
                  </a:lnTo>
                  <a:lnTo>
                    <a:pt x="172491" y="7287857"/>
                  </a:lnTo>
                  <a:lnTo>
                    <a:pt x="172491" y="7281126"/>
                  </a:lnTo>
                  <a:lnTo>
                    <a:pt x="177063" y="7267676"/>
                  </a:lnTo>
                  <a:lnTo>
                    <a:pt x="177063" y="7263193"/>
                  </a:lnTo>
                  <a:lnTo>
                    <a:pt x="174777" y="7263193"/>
                  </a:lnTo>
                  <a:lnTo>
                    <a:pt x="174777" y="7258710"/>
                  </a:lnTo>
                  <a:lnTo>
                    <a:pt x="172491" y="7258710"/>
                  </a:lnTo>
                  <a:lnTo>
                    <a:pt x="168046" y="7254227"/>
                  </a:lnTo>
                  <a:lnTo>
                    <a:pt x="168046" y="7249731"/>
                  </a:lnTo>
                  <a:lnTo>
                    <a:pt x="170332" y="7247496"/>
                  </a:lnTo>
                  <a:lnTo>
                    <a:pt x="170332" y="7245248"/>
                  </a:lnTo>
                  <a:lnTo>
                    <a:pt x="172491" y="7245248"/>
                  </a:lnTo>
                  <a:lnTo>
                    <a:pt x="172491" y="7238530"/>
                  </a:lnTo>
                  <a:lnTo>
                    <a:pt x="165760" y="7225068"/>
                  </a:lnTo>
                  <a:lnTo>
                    <a:pt x="165760" y="7222833"/>
                  </a:lnTo>
                  <a:lnTo>
                    <a:pt x="168046" y="7218337"/>
                  </a:lnTo>
                  <a:lnTo>
                    <a:pt x="165760" y="7216102"/>
                  </a:lnTo>
                  <a:lnTo>
                    <a:pt x="165760" y="7211619"/>
                  </a:lnTo>
                  <a:lnTo>
                    <a:pt x="163601" y="7211619"/>
                  </a:lnTo>
                  <a:lnTo>
                    <a:pt x="163601" y="7209371"/>
                  </a:lnTo>
                  <a:lnTo>
                    <a:pt x="165760" y="7208279"/>
                  </a:lnTo>
                  <a:lnTo>
                    <a:pt x="168046" y="7207136"/>
                  </a:lnTo>
                  <a:lnTo>
                    <a:pt x="170332" y="7204888"/>
                  </a:lnTo>
                  <a:lnTo>
                    <a:pt x="170332" y="7195921"/>
                  </a:lnTo>
                  <a:lnTo>
                    <a:pt x="172491" y="7189190"/>
                  </a:lnTo>
                  <a:lnTo>
                    <a:pt x="168046" y="7186955"/>
                  </a:lnTo>
                  <a:lnTo>
                    <a:pt x="165760" y="7184707"/>
                  </a:lnTo>
                  <a:lnTo>
                    <a:pt x="165760" y="7182459"/>
                  </a:lnTo>
                  <a:lnTo>
                    <a:pt x="170332" y="7175741"/>
                  </a:lnTo>
                  <a:lnTo>
                    <a:pt x="170332" y="7166762"/>
                  </a:lnTo>
                  <a:lnTo>
                    <a:pt x="168046" y="7160044"/>
                  </a:lnTo>
                  <a:lnTo>
                    <a:pt x="168046" y="7157796"/>
                  </a:lnTo>
                  <a:lnTo>
                    <a:pt x="165760" y="7155561"/>
                  </a:lnTo>
                  <a:lnTo>
                    <a:pt x="163601" y="7155561"/>
                  </a:lnTo>
                  <a:lnTo>
                    <a:pt x="161315" y="7153313"/>
                  </a:lnTo>
                  <a:lnTo>
                    <a:pt x="156870" y="7153313"/>
                  </a:lnTo>
                  <a:lnTo>
                    <a:pt x="156870" y="7151065"/>
                  </a:lnTo>
                  <a:lnTo>
                    <a:pt x="159156" y="7148830"/>
                  </a:lnTo>
                  <a:lnTo>
                    <a:pt x="163601" y="7148830"/>
                  </a:lnTo>
                  <a:lnTo>
                    <a:pt x="165760" y="7146582"/>
                  </a:lnTo>
                  <a:lnTo>
                    <a:pt x="170332" y="7144347"/>
                  </a:lnTo>
                  <a:lnTo>
                    <a:pt x="172491" y="7139864"/>
                  </a:lnTo>
                  <a:lnTo>
                    <a:pt x="172491" y="7130885"/>
                  </a:lnTo>
                  <a:lnTo>
                    <a:pt x="168046" y="7130885"/>
                  </a:lnTo>
                  <a:lnTo>
                    <a:pt x="165760" y="7133133"/>
                  </a:lnTo>
                  <a:lnTo>
                    <a:pt x="165760" y="7137616"/>
                  </a:lnTo>
                  <a:lnTo>
                    <a:pt x="163601" y="7142099"/>
                  </a:lnTo>
                  <a:lnTo>
                    <a:pt x="161315" y="7144347"/>
                  </a:lnTo>
                  <a:lnTo>
                    <a:pt x="156870" y="7144347"/>
                  </a:lnTo>
                  <a:lnTo>
                    <a:pt x="152425" y="7139864"/>
                  </a:lnTo>
                  <a:lnTo>
                    <a:pt x="152425" y="7128650"/>
                  </a:lnTo>
                  <a:lnTo>
                    <a:pt x="154584" y="7126402"/>
                  </a:lnTo>
                  <a:lnTo>
                    <a:pt x="156870" y="7121919"/>
                  </a:lnTo>
                  <a:lnTo>
                    <a:pt x="154584" y="7119671"/>
                  </a:lnTo>
                  <a:lnTo>
                    <a:pt x="154584" y="7117435"/>
                  </a:lnTo>
                  <a:lnTo>
                    <a:pt x="156870" y="7115188"/>
                  </a:lnTo>
                  <a:lnTo>
                    <a:pt x="159156" y="7110704"/>
                  </a:lnTo>
                  <a:lnTo>
                    <a:pt x="156870" y="7103986"/>
                  </a:lnTo>
                  <a:lnTo>
                    <a:pt x="161315" y="7099490"/>
                  </a:lnTo>
                  <a:lnTo>
                    <a:pt x="162331" y="7091439"/>
                  </a:lnTo>
                  <a:lnTo>
                    <a:pt x="164109" y="7083793"/>
                  </a:lnTo>
                  <a:lnTo>
                    <a:pt x="165125" y="7076160"/>
                  </a:lnTo>
                  <a:lnTo>
                    <a:pt x="163601" y="7068096"/>
                  </a:lnTo>
                  <a:lnTo>
                    <a:pt x="163601" y="7052399"/>
                  </a:lnTo>
                  <a:lnTo>
                    <a:pt x="156870" y="7038949"/>
                  </a:lnTo>
                  <a:lnTo>
                    <a:pt x="159156" y="7032218"/>
                  </a:lnTo>
                  <a:lnTo>
                    <a:pt x="165760" y="7027735"/>
                  </a:lnTo>
                  <a:lnTo>
                    <a:pt x="165760" y="7025500"/>
                  </a:lnTo>
                  <a:lnTo>
                    <a:pt x="168046" y="7023252"/>
                  </a:lnTo>
                  <a:lnTo>
                    <a:pt x="165760" y="7018769"/>
                  </a:lnTo>
                  <a:lnTo>
                    <a:pt x="163601" y="7016521"/>
                  </a:lnTo>
                  <a:lnTo>
                    <a:pt x="163601" y="7014286"/>
                  </a:lnTo>
                  <a:lnTo>
                    <a:pt x="161315" y="7014286"/>
                  </a:lnTo>
                  <a:lnTo>
                    <a:pt x="156870" y="7016521"/>
                  </a:lnTo>
                  <a:lnTo>
                    <a:pt x="154584" y="7018769"/>
                  </a:lnTo>
                  <a:lnTo>
                    <a:pt x="150139" y="7018769"/>
                  </a:lnTo>
                  <a:lnTo>
                    <a:pt x="147853" y="7023252"/>
                  </a:lnTo>
                  <a:lnTo>
                    <a:pt x="143408" y="7027735"/>
                  </a:lnTo>
                  <a:lnTo>
                    <a:pt x="141122" y="7027735"/>
                  </a:lnTo>
                  <a:lnTo>
                    <a:pt x="138963" y="7029983"/>
                  </a:lnTo>
                  <a:lnTo>
                    <a:pt x="136677" y="7029983"/>
                  </a:lnTo>
                  <a:lnTo>
                    <a:pt x="134391" y="7032218"/>
                  </a:lnTo>
                  <a:lnTo>
                    <a:pt x="144297" y="7034187"/>
                  </a:lnTo>
                  <a:lnTo>
                    <a:pt x="144881" y="7034212"/>
                  </a:lnTo>
                  <a:lnTo>
                    <a:pt x="141122" y="7043433"/>
                  </a:lnTo>
                  <a:lnTo>
                    <a:pt x="136677" y="7056895"/>
                  </a:lnTo>
                  <a:lnTo>
                    <a:pt x="132232" y="7061378"/>
                  </a:lnTo>
                  <a:lnTo>
                    <a:pt x="132232" y="7068096"/>
                  </a:lnTo>
                  <a:lnTo>
                    <a:pt x="134391" y="7070344"/>
                  </a:lnTo>
                  <a:lnTo>
                    <a:pt x="141122" y="7070344"/>
                  </a:lnTo>
                  <a:lnTo>
                    <a:pt x="141122" y="7072592"/>
                  </a:lnTo>
                  <a:lnTo>
                    <a:pt x="138963" y="7074827"/>
                  </a:lnTo>
                  <a:lnTo>
                    <a:pt x="136677" y="7074827"/>
                  </a:lnTo>
                  <a:lnTo>
                    <a:pt x="138963" y="7077075"/>
                  </a:lnTo>
                  <a:lnTo>
                    <a:pt x="137439" y="7080059"/>
                  </a:lnTo>
                  <a:lnTo>
                    <a:pt x="138963" y="7081558"/>
                  </a:lnTo>
                  <a:lnTo>
                    <a:pt x="136677" y="7081558"/>
                  </a:lnTo>
                  <a:lnTo>
                    <a:pt x="136677" y="7083793"/>
                  </a:lnTo>
                  <a:lnTo>
                    <a:pt x="134391" y="7081558"/>
                  </a:lnTo>
                  <a:lnTo>
                    <a:pt x="138963" y="7086092"/>
                  </a:lnTo>
                  <a:lnTo>
                    <a:pt x="141122" y="7088238"/>
                  </a:lnTo>
                  <a:lnTo>
                    <a:pt x="145694" y="7092772"/>
                  </a:lnTo>
                  <a:lnTo>
                    <a:pt x="145694" y="7095007"/>
                  </a:lnTo>
                  <a:lnTo>
                    <a:pt x="143408" y="7099490"/>
                  </a:lnTo>
                  <a:lnTo>
                    <a:pt x="143408" y="7101738"/>
                  </a:lnTo>
                  <a:lnTo>
                    <a:pt x="141122" y="7101738"/>
                  </a:lnTo>
                  <a:lnTo>
                    <a:pt x="141122" y="7103986"/>
                  </a:lnTo>
                  <a:lnTo>
                    <a:pt x="143408" y="7106221"/>
                  </a:lnTo>
                  <a:lnTo>
                    <a:pt x="145694" y="7110704"/>
                  </a:lnTo>
                  <a:lnTo>
                    <a:pt x="145694" y="7117435"/>
                  </a:lnTo>
                  <a:lnTo>
                    <a:pt x="141122" y="7121919"/>
                  </a:lnTo>
                  <a:lnTo>
                    <a:pt x="141122" y="7128650"/>
                  </a:lnTo>
                  <a:lnTo>
                    <a:pt x="143408" y="7133133"/>
                  </a:lnTo>
                  <a:lnTo>
                    <a:pt x="141122" y="7135368"/>
                  </a:lnTo>
                  <a:lnTo>
                    <a:pt x="141122" y="7137616"/>
                  </a:lnTo>
                  <a:lnTo>
                    <a:pt x="136677" y="7146582"/>
                  </a:lnTo>
                  <a:lnTo>
                    <a:pt x="138963" y="7151065"/>
                  </a:lnTo>
                  <a:lnTo>
                    <a:pt x="139560" y="7155561"/>
                  </a:lnTo>
                  <a:lnTo>
                    <a:pt x="141122" y="7155561"/>
                  </a:lnTo>
                  <a:lnTo>
                    <a:pt x="141122" y="7157796"/>
                  </a:lnTo>
                  <a:lnTo>
                    <a:pt x="139890" y="7159079"/>
                  </a:lnTo>
                  <a:lnTo>
                    <a:pt x="139979" y="7162139"/>
                  </a:lnTo>
                  <a:lnTo>
                    <a:pt x="141122" y="7164527"/>
                  </a:lnTo>
                  <a:lnTo>
                    <a:pt x="141122" y="7166762"/>
                  </a:lnTo>
                  <a:lnTo>
                    <a:pt x="143408" y="7166762"/>
                  </a:lnTo>
                  <a:lnTo>
                    <a:pt x="143408" y="7169010"/>
                  </a:lnTo>
                  <a:lnTo>
                    <a:pt x="140169" y="7169010"/>
                  </a:lnTo>
                  <a:lnTo>
                    <a:pt x="140233" y="7171258"/>
                  </a:lnTo>
                  <a:lnTo>
                    <a:pt x="141122" y="7177976"/>
                  </a:lnTo>
                  <a:lnTo>
                    <a:pt x="141122" y="7186955"/>
                  </a:lnTo>
                  <a:lnTo>
                    <a:pt x="138963" y="7191438"/>
                  </a:lnTo>
                  <a:lnTo>
                    <a:pt x="138963" y="7195921"/>
                  </a:lnTo>
                  <a:lnTo>
                    <a:pt x="141122" y="7198157"/>
                  </a:lnTo>
                  <a:lnTo>
                    <a:pt x="143408" y="7198157"/>
                  </a:lnTo>
                  <a:lnTo>
                    <a:pt x="145694" y="7200468"/>
                  </a:lnTo>
                  <a:lnTo>
                    <a:pt x="147853" y="7202652"/>
                  </a:lnTo>
                  <a:lnTo>
                    <a:pt x="147853" y="7204888"/>
                  </a:lnTo>
                  <a:lnTo>
                    <a:pt x="145694" y="7204888"/>
                  </a:lnTo>
                  <a:lnTo>
                    <a:pt x="145694" y="7207136"/>
                  </a:lnTo>
                  <a:lnTo>
                    <a:pt x="143408" y="7207136"/>
                  </a:lnTo>
                  <a:lnTo>
                    <a:pt x="143408" y="7209371"/>
                  </a:lnTo>
                  <a:lnTo>
                    <a:pt x="138963" y="7209371"/>
                  </a:lnTo>
                  <a:lnTo>
                    <a:pt x="138963" y="7213854"/>
                  </a:lnTo>
                  <a:lnTo>
                    <a:pt x="141122" y="7213854"/>
                  </a:lnTo>
                  <a:lnTo>
                    <a:pt x="147853" y="7216102"/>
                  </a:lnTo>
                  <a:lnTo>
                    <a:pt x="150139" y="7220585"/>
                  </a:lnTo>
                  <a:lnTo>
                    <a:pt x="147853" y="7227316"/>
                  </a:lnTo>
                  <a:lnTo>
                    <a:pt x="147853" y="7231799"/>
                  </a:lnTo>
                  <a:lnTo>
                    <a:pt x="146735" y="7234034"/>
                  </a:lnTo>
                  <a:lnTo>
                    <a:pt x="147853" y="7234034"/>
                  </a:lnTo>
                  <a:lnTo>
                    <a:pt x="147853" y="7236282"/>
                  </a:lnTo>
                  <a:lnTo>
                    <a:pt x="145694" y="7238530"/>
                  </a:lnTo>
                  <a:lnTo>
                    <a:pt x="144894" y="7237730"/>
                  </a:lnTo>
                  <a:lnTo>
                    <a:pt x="141122" y="7245248"/>
                  </a:lnTo>
                  <a:lnTo>
                    <a:pt x="138963" y="7247496"/>
                  </a:lnTo>
                  <a:lnTo>
                    <a:pt x="138963" y="7260945"/>
                  </a:lnTo>
                  <a:lnTo>
                    <a:pt x="141122" y="7269924"/>
                  </a:lnTo>
                  <a:lnTo>
                    <a:pt x="141122" y="7272160"/>
                  </a:lnTo>
                  <a:lnTo>
                    <a:pt x="143408" y="7272160"/>
                  </a:lnTo>
                  <a:lnTo>
                    <a:pt x="145694" y="7274407"/>
                  </a:lnTo>
                  <a:lnTo>
                    <a:pt x="145694" y="7278891"/>
                  </a:lnTo>
                  <a:lnTo>
                    <a:pt x="143408" y="7281126"/>
                  </a:lnTo>
                  <a:lnTo>
                    <a:pt x="141122" y="7290105"/>
                  </a:lnTo>
                  <a:lnTo>
                    <a:pt x="145694" y="7294588"/>
                  </a:lnTo>
                  <a:lnTo>
                    <a:pt x="147853" y="7294588"/>
                  </a:lnTo>
                  <a:lnTo>
                    <a:pt x="143408" y="7299071"/>
                  </a:lnTo>
                  <a:lnTo>
                    <a:pt x="147853" y="7303554"/>
                  </a:lnTo>
                  <a:lnTo>
                    <a:pt x="147853" y="7296823"/>
                  </a:lnTo>
                  <a:lnTo>
                    <a:pt x="150139" y="7294588"/>
                  </a:lnTo>
                  <a:lnTo>
                    <a:pt x="152425" y="7296886"/>
                  </a:lnTo>
                  <a:lnTo>
                    <a:pt x="154584" y="7299071"/>
                  </a:lnTo>
                  <a:lnTo>
                    <a:pt x="154584" y="7301319"/>
                  </a:lnTo>
                  <a:lnTo>
                    <a:pt x="152425" y="7303554"/>
                  </a:lnTo>
                  <a:lnTo>
                    <a:pt x="147853" y="7303554"/>
                  </a:lnTo>
                  <a:lnTo>
                    <a:pt x="152425" y="7305802"/>
                  </a:lnTo>
                  <a:lnTo>
                    <a:pt x="154584" y="7310158"/>
                  </a:lnTo>
                  <a:lnTo>
                    <a:pt x="156870" y="7314768"/>
                  </a:lnTo>
                  <a:lnTo>
                    <a:pt x="156870" y="7317003"/>
                  </a:lnTo>
                  <a:lnTo>
                    <a:pt x="150139" y="7317003"/>
                  </a:lnTo>
                  <a:lnTo>
                    <a:pt x="145694" y="7314768"/>
                  </a:lnTo>
                  <a:lnTo>
                    <a:pt x="143408" y="7317003"/>
                  </a:lnTo>
                  <a:lnTo>
                    <a:pt x="141122" y="7317003"/>
                  </a:lnTo>
                  <a:lnTo>
                    <a:pt x="141122" y="7321499"/>
                  </a:lnTo>
                  <a:lnTo>
                    <a:pt x="145694" y="7325982"/>
                  </a:lnTo>
                  <a:lnTo>
                    <a:pt x="145694" y="7328217"/>
                  </a:lnTo>
                  <a:lnTo>
                    <a:pt x="144424" y="7336625"/>
                  </a:lnTo>
                  <a:lnTo>
                    <a:pt x="144297" y="7345045"/>
                  </a:lnTo>
                  <a:lnTo>
                    <a:pt x="145313" y="7353452"/>
                  </a:lnTo>
                  <a:lnTo>
                    <a:pt x="145694" y="7354710"/>
                  </a:lnTo>
                  <a:lnTo>
                    <a:pt x="147853" y="7361860"/>
                  </a:lnTo>
                  <a:lnTo>
                    <a:pt x="150647" y="7368553"/>
                  </a:lnTo>
                  <a:lnTo>
                    <a:pt x="151790" y="7373353"/>
                  </a:lnTo>
                  <a:lnTo>
                    <a:pt x="150393" y="7378573"/>
                  </a:lnTo>
                  <a:lnTo>
                    <a:pt x="145694" y="7386523"/>
                  </a:lnTo>
                  <a:lnTo>
                    <a:pt x="143408" y="7388771"/>
                  </a:lnTo>
                  <a:lnTo>
                    <a:pt x="145694" y="7388771"/>
                  </a:lnTo>
                  <a:lnTo>
                    <a:pt x="145694" y="7395489"/>
                  </a:lnTo>
                  <a:lnTo>
                    <a:pt x="143408" y="7395489"/>
                  </a:lnTo>
                  <a:lnTo>
                    <a:pt x="143408" y="7449312"/>
                  </a:lnTo>
                  <a:lnTo>
                    <a:pt x="145694" y="7451623"/>
                  </a:lnTo>
                  <a:lnTo>
                    <a:pt x="147853" y="7453795"/>
                  </a:lnTo>
                  <a:lnTo>
                    <a:pt x="150139" y="7453795"/>
                  </a:lnTo>
                  <a:lnTo>
                    <a:pt x="151790" y="7454633"/>
                  </a:lnTo>
                  <a:lnTo>
                    <a:pt x="154584" y="7456043"/>
                  </a:lnTo>
                  <a:lnTo>
                    <a:pt x="159156" y="7456043"/>
                  </a:lnTo>
                  <a:lnTo>
                    <a:pt x="161315" y="7456043"/>
                  </a:lnTo>
                  <a:lnTo>
                    <a:pt x="159156" y="7460526"/>
                  </a:lnTo>
                  <a:lnTo>
                    <a:pt x="154584" y="7465009"/>
                  </a:lnTo>
                  <a:lnTo>
                    <a:pt x="150139" y="7462761"/>
                  </a:lnTo>
                  <a:lnTo>
                    <a:pt x="147853" y="7462761"/>
                  </a:lnTo>
                  <a:lnTo>
                    <a:pt x="143408" y="7467257"/>
                  </a:lnTo>
                  <a:lnTo>
                    <a:pt x="145694" y="7469492"/>
                  </a:lnTo>
                  <a:lnTo>
                    <a:pt x="147853" y="7473975"/>
                  </a:lnTo>
                  <a:lnTo>
                    <a:pt x="152425" y="7478458"/>
                  </a:lnTo>
                  <a:lnTo>
                    <a:pt x="154584" y="7482954"/>
                  </a:lnTo>
                  <a:lnTo>
                    <a:pt x="159156" y="7482954"/>
                  </a:lnTo>
                  <a:lnTo>
                    <a:pt x="161315" y="7485189"/>
                  </a:lnTo>
                  <a:lnTo>
                    <a:pt x="161315" y="7489672"/>
                  </a:lnTo>
                  <a:lnTo>
                    <a:pt x="159156" y="7491920"/>
                  </a:lnTo>
                  <a:lnTo>
                    <a:pt x="159156" y="7494156"/>
                  </a:lnTo>
                  <a:lnTo>
                    <a:pt x="152425" y="7494156"/>
                  </a:lnTo>
                  <a:lnTo>
                    <a:pt x="154584" y="7496403"/>
                  </a:lnTo>
                  <a:lnTo>
                    <a:pt x="152425" y="7498651"/>
                  </a:lnTo>
                  <a:lnTo>
                    <a:pt x="150139" y="7498651"/>
                  </a:lnTo>
                  <a:lnTo>
                    <a:pt x="150139" y="7494156"/>
                  </a:lnTo>
                  <a:lnTo>
                    <a:pt x="152425" y="7494156"/>
                  </a:lnTo>
                  <a:lnTo>
                    <a:pt x="152425" y="7491920"/>
                  </a:lnTo>
                  <a:lnTo>
                    <a:pt x="150139" y="7491920"/>
                  </a:lnTo>
                  <a:lnTo>
                    <a:pt x="147853" y="7489672"/>
                  </a:lnTo>
                  <a:lnTo>
                    <a:pt x="143408" y="7494156"/>
                  </a:lnTo>
                  <a:lnTo>
                    <a:pt x="143408" y="7496403"/>
                  </a:lnTo>
                  <a:lnTo>
                    <a:pt x="145694" y="7498651"/>
                  </a:lnTo>
                  <a:lnTo>
                    <a:pt x="145694" y="7507618"/>
                  </a:lnTo>
                  <a:lnTo>
                    <a:pt x="147853" y="7512101"/>
                  </a:lnTo>
                  <a:lnTo>
                    <a:pt x="145694" y="7514336"/>
                  </a:lnTo>
                  <a:lnTo>
                    <a:pt x="145694" y="7518832"/>
                  </a:lnTo>
                  <a:lnTo>
                    <a:pt x="147853" y="7523315"/>
                  </a:lnTo>
                  <a:lnTo>
                    <a:pt x="147853" y="7532281"/>
                  </a:lnTo>
                  <a:lnTo>
                    <a:pt x="145694" y="7536764"/>
                  </a:lnTo>
                  <a:lnTo>
                    <a:pt x="143408" y="7543495"/>
                  </a:lnTo>
                  <a:lnTo>
                    <a:pt x="147853" y="7552461"/>
                  </a:lnTo>
                  <a:lnTo>
                    <a:pt x="150139" y="7559192"/>
                  </a:lnTo>
                  <a:lnTo>
                    <a:pt x="145694" y="7563675"/>
                  </a:lnTo>
                  <a:lnTo>
                    <a:pt x="145694" y="7568158"/>
                  </a:lnTo>
                  <a:lnTo>
                    <a:pt x="147853" y="7572642"/>
                  </a:lnTo>
                  <a:lnTo>
                    <a:pt x="147853" y="7574889"/>
                  </a:lnTo>
                  <a:lnTo>
                    <a:pt x="150139" y="7579373"/>
                  </a:lnTo>
                  <a:lnTo>
                    <a:pt x="147853" y="7586104"/>
                  </a:lnTo>
                  <a:lnTo>
                    <a:pt x="150139" y="7590587"/>
                  </a:lnTo>
                  <a:lnTo>
                    <a:pt x="151853" y="7595629"/>
                  </a:lnTo>
                  <a:lnTo>
                    <a:pt x="152425" y="7597318"/>
                  </a:lnTo>
                  <a:lnTo>
                    <a:pt x="152425" y="7601801"/>
                  </a:lnTo>
                  <a:lnTo>
                    <a:pt x="147853" y="7606284"/>
                  </a:lnTo>
                  <a:lnTo>
                    <a:pt x="150139" y="7610767"/>
                  </a:lnTo>
                  <a:lnTo>
                    <a:pt x="152425" y="7613002"/>
                  </a:lnTo>
                  <a:lnTo>
                    <a:pt x="154584" y="7613002"/>
                  </a:lnTo>
                  <a:lnTo>
                    <a:pt x="154584" y="7619733"/>
                  </a:lnTo>
                  <a:lnTo>
                    <a:pt x="152425" y="7624216"/>
                  </a:lnTo>
                  <a:lnTo>
                    <a:pt x="152425" y="7635430"/>
                  </a:lnTo>
                  <a:lnTo>
                    <a:pt x="154584" y="7635430"/>
                  </a:lnTo>
                  <a:lnTo>
                    <a:pt x="156870" y="7635430"/>
                  </a:lnTo>
                  <a:lnTo>
                    <a:pt x="163601" y="7642161"/>
                  </a:lnTo>
                  <a:lnTo>
                    <a:pt x="163601" y="7646644"/>
                  </a:lnTo>
                  <a:lnTo>
                    <a:pt x="161315" y="7651128"/>
                  </a:lnTo>
                  <a:lnTo>
                    <a:pt x="159156" y="7657859"/>
                  </a:lnTo>
                  <a:lnTo>
                    <a:pt x="159156" y="7664590"/>
                  </a:lnTo>
                  <a:lnTo>
                    <a:pt x="156870" y="7666825"/>
                  </a:lnTo>
                  <a:lnTo>
                    <a:pt x="154584" y="7671308"/>
                  </a:lnTo>
                  <a:lnTo>
                    <a:pt x="154584" y="7673556"/>
                  </a:lnTo>
                  <a:lnTo>
                    <a:pt x="156870" y="7678039"/>
                  </a:lnTo>
                  <a:lnTo>
                    <a:pt x="156870" y="7682522"/>
                  </a:lnTo>
                  <a:lnTo>
                    <a:pt x="156870" y="7687005"/>
                  </a:lnTo>
                  <a:lnTo>
                    <a:pt x="156870" y="7689253"/>
                  </a:lnTo>
                  <a:lnTo>
                    <a:pt x="154584" y="7687005"/>
                  </a:lnTo>
                  <a:lnTo>
                    <a:pt x="156870" y="7687005"/>
                  </a:lnTo>
                  <a:lnTo>
                    <a:pt x="156870" y="7682522"/>
                  </a:lnTo>
                  <a:lnTo>
                    <a:pt x="152425" y="7689253"/>
                  </a:lnTo>
                  <a:lnTo>
                    <a:pt x="152425" y="7700467"/>
                  </a:lnTo>
                  <a:lnTo>
                    <a:pt x="150139" y="7707185"/>
                  </a:lnTo>
                  <a:lnTo>
                    <a:pt x="152425" y="7713916"/>
                  </a:lnTo>
                  <a:lnTo>
                    <a:pt x="154584" y="7718399"/>
                  </a:lnTo>
                  <a:lnTo>
                    <a:pt x="154584" y="7722883"/>
                  </a:lnTo>
                  <a:lnTo>
                    <a:pt x="156870" y="7722883"/>
                  </a:lnTo>
                  <a:lnTo>
                    <a:pt x="156870" y="7727366"/>
                  </a:lnTo>
                  <a:lnTo>
                    <a:pt x="154584" y="7727366"/>
                  </a:lnTo>
                  <a:lnTo>
                    <a:pt x="154584" y="7729614"/>
                  </a:lnTo>
                  <a:lnTo>
                    <a:pt x="150139" y="7734097"/>
                  </a:lnTo>
                  <a:lnTo>
                    <a:pt x="150139" y="7740828"/>
                  </a:lnTo>
                  <a:lnTo>
                    <a:pt x="152425" y="7747559"/>
                  </a:lnTo>
                  <a:lnTo>
                    <a:pt x="154584" y="7752042"/>
                  </a:lnTo>
                  <a:lnTo>
                    <a:pt x="154584" y="7754277"/>
                  </a:lnTo>
                  <a:lnTo>
                    <a:pt x="152425" y="7758760"/>
                  </a:lnTo>
                  <a:lnTo>
                    <a:pt x="150139" y="7761008"/>
                  </a:lnTo>
                  <a:lnTo>
                    <a:pt x="150139" y="7765491"/>
                  </a:lnTo>
                  <a:lnTo>
                    <a:pt x="147853" y="7767739"/>
                  </a:lnTo>
                  <a:lnTo>
                    <a:pt x="144424" y="7776324"/>
                  </a:lnTo>
                  <a:lnTo>
                    <a:pt x="143662" y="7780909"/>
                  </a:lnTo>
                  <a:lnTo>
                    <a:pt x="145059" y="7785074"/>
                  </a:lnTo>
                  <a:lnTo>
                    <a:pt x="147853" y="7792402"/>
                  </a:lnTo>
                  <a:lnTo>
                    <a:pt x="147853" y="7796885"/>
                  </a:lnTo>
                  <a:lnTo>
                    <a:pt x="145313" y="7804874"/>
                  </a:lnTo>
                  <a:lnTo>
                    <a:pt x="144297" y="7810335"/>
                  </a:lnTo>
                  <a:lnTo>
                    <a:pt x="144424" y="7815808"/>
                  </a:lnTo>
                  <a:lnTo>
                    <a:pt x="145694" y="7823797"/>
                  </a:lnTo>
                  <a:lnTo>
                    <a:pt x="145694" y="7826032"/>
                  </a:lnTo>
                  <a:lnTo>
                    <a:pt x="147853" y="7826032"/>
                  </a:lnTo>
                  <a:lnTo>
                    <a:pt x="147853" y="7828280"/>
                  </a:lnTo>
                  <a:lnTo>
                    <a:pt x="152425" y="7832763"/>
                  </a:lnTo>
                  <a:lnTo>
                    <a:pt x="152425" y="7837246"/>
                  </a:lnTo>
                  <a:lnTo>
                    <a:pt x="150139" y="7841729"/>
                  </a:lnTo>
                  <a:lnTo>
                    <a:pt x="150139" y="7857426"/>
                  </a:lnTo>
                  <a:lnTo>
                    <a:pt x="152425" y="7859738"/>
                  </a:lnTo>
                  <a:lnTo>
                    <a:pt x="154584" y="7861922"/>
                  </a:lnTo>
                  <a:lnTo>
                    <a:pt x="154584" y="7864157"/>
                  </a:lnTo>
                  <a:lnTo>
                    <a:pt x="156870" y="7868640"/>
                  </a:lnTo>
                  <a:lnTo>
                    <a:pt x="156870" y="7870888"/>
                  </a:lnTo>
                  <a:lnTo>
                    <a:pt x="161315" y="7879855"/>
                  </a:lnTo>
                  <a:lnTo>
                    <a:pt x="159156" y="7882102"/>
                  </a:lnTo>
                  <a:lnTo>
                    <a:pt x="150139" y="7886586"/>
                  </a:lnTo>
                  <a:lnTo>
                    <a:pt x="145694" y="7891069"/>
                  </a:lnTo>
                  <a:lnTo>
                    <a:pt x="145694" y="7893317"/>
                  </a:lnTo>
                  <a:lnTo>
                    <a:pt x="147853" y="7895552"/>
                  </a:lnTo>
                  <a:lnTo>
                    <a:pt x="150139" y="7895552"/>
                  </a:lnTo>
                  <a:lnTo>
                    <a:pt x="154584" y="7900035"/>
                  </a:lnTo>
                  <a:lnTo>
                    <a:pt x="154584" y="7902283"/>
                  </a:lnTo>
                  <a:lnTo>
                    <a:pt x="152425" y="7909001"/>
                  </a:lnTo>
                  <a:lnTo>
                    <a:pt x="150139" y="7913497"/>
                  </a:lnTo>
                  <a:lnTo>
                    <a:pt x="143408" y="7933677"/>
                  </a:lnTo>
                  <a:lnTo>
                    <a:pt x="147853" y="7940395"/>
                  </a:lnTo>
                  <a:lnTo>
                    <a:pt x="150139" y="7942643"/>
                  </a:lnTo>
                  <a:lnTo>
                    <a:pt x="152425" y="7947126"/>
                  </a:lnTo>
                  <a:lnTo>
                    <a:pt x="152425" y="7951610"/>
                  </a:lnTo>
                  <a:lnTo>
                    <a:pt x="154584" y="7953857"/>
                  </a:lnTo>
                  <a:lnTo>
                    <a:pt x="152425" y="7958341"/>
                  </a:lnTo>
                  <a:lnTo>
                    <a:pt x="147853" y="7962824"/>
                  </a:lnTo>
                  <a:lnTo>
                    <a:pt x="147853" y="7969555"/>
                  </a:lnTo>
                  <a:lnTo>
                    <a:pt x="152425" y="7978521"/>
                  </a:lnTo>
                  <a:lnTo>
                    <a:pt x="152425" y="7987487"/>
                  </a:lnTo>
                  <a:lnTo>
                    <a:pt x="147853" y="7991983"/>
                  </a:lnTo>
                  <a:lnTo>
                    <a:pt x="150139" y="7996466"/>
                  </a:lnTo>
                  <a:lnTo>
                    <a:pt x="150139" y="8012163"/>
                  </a:lnTo>
                  <a:lnTo>
                    <a:pt x="147853" y="8016646"/>
                  </a:lnTo>
                  <a:lnTo>
                    <a:pt x="150139" y="8021129"/>
                  </a:lnTo>
                  <a:lnTo>
                    <a:pt x="150139" y="8039062"/>
                  </a:lnTo>
                  <a:lnTo>
                    <a:pt x="147853" y="8045793"/>
                  </a:lnTo>
                  <a:lnTo>
                    <a:pt x="147853" y="8050276"/>
                  </a:lnTo>
                  <a:lnTo>
                    <a:pt x="150139" y="8052524"/>
                  </a:lnTo>
                  <a:lnTo>
                    <a:pt x="147853" y="8052524"/>
                  </a:lnTo>
                  <a:lnTo>
                    <a:pt x="147853" y="8065973"/>
                  </a:lnTo>
                  <a:lnTo>
                    <a:pt x="150139" y="8072704"/>
                  </a:lnTo>
                  <a:lnTo>
                    <a:pt x="147853" y="8081670"/>
                  </a:lnTo>
                  <a:lnTo>
                    <a:pt x="147853" y="8083918"/>
                  </a:lnTo>
                  <a:lnTo>
                    <a:pt x="150139" y="8086153"/>
                  </a:lnTo>
                  <a:lnTo>
                    <a:pt x="152425" y="8086153"/>
                  </a:lnTo>
                  <a:lnTo>
                    <a:pt x="154584" y="8086153"/>
                  </a:lnTo>
                  <a:lnTo>
                    <a:pt x="156870" y="8086153"/>
                  </a:lnTo>
                  <a:lnTo>
                    <a:pt x="159156" y="8088401"/>
                  </a:lnTo>
                  <a:lnTo>
                    <a:pt x="159156" y="8097367"/>
                  </a:lnTo>
                  <a:lnTo>
                    <a:pt x="161315" y="8103908"/>
                  </a:lnTo>
                  <a:lnTo>
                    <a:pt x="163601" y="8110829"/>
                  </a:lnTo>
                  <a:lnTo>
                    <a:pt x="163601" y="8113065"/>
                  </a:lnTo>
                  <a:lnTo>
                    <a:pt x="161315" y="8115313"/>
                  </a:lnTo>
                  <a:lnTo>
                    <a:pt x="152425" y="8115313"/>
                  </a:lnTo>
                  <a:lnTo>
                    <a:pt x="150139" y="8117548"/>
                  </a:lnTo>
                  <a:lnTo>
                    <a:pt x="150139" y="8128203"/>
                  </a:lnTo>
                  <a:lnTo>
                    <a:pt x="150647" y="8136610"/>
                  </a:lnTo>
                  <a:lnTo>
                    <a:pt x="152044" y="8145018"/>
                  </a:lnTo>
                  <a:lnTo>
                    <a:pt x="154584" y="8153425"/>
                  </a:lnTo>
                  <a:lnTo>
                    <a:pt x="156870" y="8157921"/>
                  </a:lnTo>
                  <a:lnTo>
                    <a:pt x="156870" y="8164639"/>
                  </a:lnTo>
                  <a:lnTo>
                    <a:pt x="159156" y="8169122"/>
                  </a:lnTo>
                  <a:lnTo>
                    <a:pt x="156870" y="8171370"/>
                  </a:lnTo>
                  <a:lnTo>
                    <a:pt x="154584" y="8171370"/>
                  </a:lnTo>
                  <a:lnTo>
                    <a:pt x="150139" y="8175853"/>
                  </a:lnTo>
                  <a:lnTo>
                    <a:pt x="147853" y="8180337"/>
                  </a:lnTo>
                  <a:lnTo>
                    <a:pt x="150139" y="8182584"/>
                  </a:lnTo>
                  <a:lnTo>
                    <a:pt x="152425" y="8182584"/>
                  </a:lnTo>
                  <a:lnTo>
                    <a:pt x="152425" y="8184820"/>
                  </a:lnTo>
                  <a:lnTo>
                    <a:pt x="154584" y="8187068"/>
                  </a:lnTo>
                  <a:lnTo>
                    <a:pt x="156870" y="8187068"/>
                  </a:lnTo>
                  <a:lnTo>
                    <a:pt x="154584" y="8189315"/>
                  </a:lnTo>
                  <a:lnTo>
                    <a:pt x="152425" y="8189315"/>
                  </a:lnTo>
                  <a:lnTo>
                    <a:pt x="150139" y="8191551"/>
                  </a:lnTo>
                  <a:lnTo>
                    <a:pt x="152425" y="8193799"/>
                  </a:lnTo>
                  <a:lnTo>
                    <a:pt x="156870" y="8202765"/>
                  </a:lnTo>
                  <a:lnTo>
                    <a:pt x="154584" y="8209496"/>
                  </a:lnTo>
                  <a:lnTo>
                    <a:pt x="152425" y="8211731"/>
                  </a:lnTo>
                  <a:lnTo>
                    <a:pt x="154584" y="8216214"/>
                  </a:lnTo>
                  <a:lnTo>
                    <a:pt x="154584" y="8218462"/>
                  </a:lnTo>
                  <a:lnTo>
                    <a:pt x="156870" y="8220697"/>
                  </a:lnTo>
                  <a:lnTo>
                    <a:pt x="154584" y="8222945"/>
                  </a:lnTo>
                  <a:lnTo>
                    <a:pt x="154584" y="8229676"/>
                  </a:lnTo>
                  <a:lnTo>
                    <a:pt x="156870" y="8231911"/>
                  </a:lnTo>
                  <a:lnTo>
                    <a:pt x="154584" y="8236394"/>
                  </a:lnTo>
                  <a:lnTo>
                    <a:pt x="156870" y="8238642"/>
                  </a:lnTo>
                  <a:lnTo>
                    <a:pt x="159156" y="8243125"/>
                  </a:lnTo>
                  <a:lnTo>
                    <a:pt x="152425" y="8249856"/>
                  </a:lnTo>
                  <a:lnTo>
                    <a:pt x="154584" y="8252092"/>
                  </a:lnTo>
                  <a:lnTo>
                    <a:pt x="154584" y="8254339"/>
                  </a:lnTo>
                  <a:lnTo>
                    <a:pt x="156870" y="8256587"/>
                  </a:lnTo>
                  <a:lnTo>
                    <a:pt x="154584" y="8261070"/>
                  </a:lnTo>
                  <a:lnTo>
                    <a:pt x="154584" y="8263306"/>
                  </a:lnTo>
                  <a:lnTo>
                    <a:pt x="156870" y="8265592"/>
                  </a:lnTo>
                  <a:lnTo>
                    <a:pt x="159156" y="8267878"/>
                  </a:lnTo>
                  <a:lnTo>
                    <a:pt x="161315" y="8270037"/>
                  </a:lnTo>
                  <a:lnTo>
                    <a:pt x="161315" y="8274520"/>
                  </a:lnTo>
                  <a:lnTo>
                    <a:pt x="159156" y="8279003"/>
                  </a:lnTo>
                  <a:lnTo>
                    <a:pt x="159156" y="8292465"/>
                  </a:lnTo>
                  <a:lnTo>
                    <a:pt x="154584" y="8296948"/>
                  </a:lnTo>
                  <a:lnTo>
                    <a:pt x="159156" y="8301431"/>
                  </a:lnTo>
                  <a:lnTo>
                    <a:pt x="159156" y="8303679"/>
                  </a:lnTo>
                  <a:lnTo>
                    <a:pt x="161315" y="8303679"/>
                  </a:lnTo>
                  <a:lnTo>
                    <a:pt x="165760" y="8305914"/>
                  </a:lnTo>
                  <a:lnTo>
                    <a:pt x="165760" y="8308162"/>
                  </a:lnTo>
                  <a:lnTo>
                    <a:pt x="159156" y="8314880"/>
                  </a:lnTo>
                  <a:lnTo>
                    <a:pt x="156870" y="8319363"/>
                  </a:lnTo>
                  <a:lnTo>
                    <a:pt x="154584" y="8326094"/>
                  </a:lnTo>
                  <a:lnTo>
                    <a:pt x="150139" y="8335061"/>
                  </a:lnTo>
                  <a:lnTo>
                    <a:pt x="159156" y="8344040"/>
                  </a:lnTo>
                  <a:lnTo>
                    <a:pt x="159156" y="8357489"/>
                  </a:lnTo>
                  <a:lnTo>
                    <a:pt x="161315" y="8361972"/>
                  </a:lnTo>
                  <a:lnTo>
                    <a:pt x="159156" y="8364220"/>
                  </a:lnTo>
                  <a:lnTo>
                    <a:pt x="156870" y="8368703"/>
                  </a:lnTo>
                  <a:lnTo>
                    <a:pt x="154584" y="8370951"/>
                  </a:lnTo>
                  <a:lnTo>
                    <a:pt x="154584" y="8377669"/>
                  </a:lnTo>
                  <a:lnTo>
                    <a:pt x="155854" y="8385696"/>
                  </a:lnTo>
                  <a:lnTo>
                    <a:pt x="155981" y="8393087"/>
                  </a:lnTo>
                  <a:lnTo>
                    <a:pt x="154965" y="8400059"/>
                  </a:lnTo>
                  <a:lnTo>
                    <a:pt x="152425" y="8406828"/>
                  </a:lnTo>
                  <a:lnTo>
                    <a:pt x="152425" y="8413547"/>
                  </a:lnTo>
                  <a:lnTo>
                    <a:pt x="154584" y="8415795"/>
                  </a:lnTo>
                  <a:lnTo>
                    <a:pt x="154584" y="8418030"/>
                  </a:lnTo>
                  <a:lnTo>
                    <a:pt x="155981" y="8418030"/>
                  </a:lnTo>
                  <a:lnTo>
                    <a:pt x="156870" y="8418030"/>
                  </a:lnTo>
                  <a:lnTo>
                    <a:pt x="156870" y="8422526"/>
                  </a:lnTo>
                  <a:lnTo>
                    <a:pt x="154584" y="8422526"/>
                  </a:lnTo>
                  <a:lnTo>
                    <a:pt x="154584" y="8424761"/>
                  </a:lnTo>
                  <a:lnTo>
                    <a:pt x="152425" y="8431492"/>
                  </a:lnTo>
                  <a:lnTo>
                    <a:pt x="150139" y="8440458"/>
                  </a:lnTo>
                  <a:lnTo>
                    <a:pt x="156870" y="8447151"/>
                  </a:lnTo>
                  <a:lnTo>
                    <a:pt x="159156" y="8449424"/>
                  </a:lnTo>
                  <a:lnTo>
                    <a:pt x="159156" y="8453920"/>
                  </a:lnTo>
                  <a:lnTo>
                    <a:pt x="156870" y="8460994"/>
                  </a:lnTo>
                  <a:lnTo>
                    <a:pt x="155981" y="8468487"/>
                  </a:lnTo>
                  <a:lnTo>
                    <a:pt x="155600" y="8475993"/>
                  </a:lnTo>
                  <a:lnTo>
                    <a:pt x="154584" y="8483067"/>
                  </a:lnTo>
                  <a:lnTo>
                    <a:pt x="154584" y="8498764"/>
                  </a:lnTo>
                  <a:lnTo>
                    <a:pt x="156870" y="8501012"/>
                  </a:lnTo>
                  <a:lnTo>
                    <a:pt x="159156" y="8502155"/>
                  </a:lnTo>
                  <a:lnTo>
                    <a:pt x="161315" y="8503247"/>
                  </a:lnTo>
                  <a:lnTo>
                    <a:pt x="159156" y="8503247"/>
                  </a:lnTo>
                  <a:lnTo>
                    <a:pt x="161315" y="8507730"/>
                  </a:lnTo>
                  <a:lnTo>
                    <a:pt x="159156" y="8507730"/>
                  </a:lnTo>
                  <a:lnTo>
                    <a:pt x="152425" y="8512213"/>
                  </a:lnTo>
                  <a:lnTo>
                    <a:pt x="152425" y="8527910"/>
                  </a:lnTo>
                  <a:lnTo>
                    <a:pt x="154584" y="8530158"/>
                  </a:lnTo>
                  <a:lnTo>
                    <a:pt x="157505" y="8535594"/>
                  </a:lnTo>
                  <a:lnTo>
                    <a:pt x="159410" y="8541652"/>
                  </a:lnTo>
                  <a:lnTo>
                    <a:pt x="159918" y="8548129"/>
                  </a:lnTo>
                  <a:lnTo>
                    <a:pt x="159156" y="8554822"/>
                  </a:lnTo>
                  <a:lnTo>
                    <a:pt x="159156" y="8559305"/>
                  </a:lnTo>
                  <a:lnTo>
                    <a:pt x="159918" y="8560079"/>
                  </a:lnTo>
                  <a:lnTo>
                    <a:pt x="161315" y="8561489"/>
                  </a:lnTo>
                  <a:lnTo>
                    <a:pt x="163601" y="8563788"/>
                  </a:lnTo>
                  <a:lnTo>
                    <a:pt x="165760" y="8563788"/>
                  </a:lnTo>
                  <a:lnTo>
                    <a:pt x="168046" y="8566036"/>
                  </a:lnTo>
                  <a:lnTo>
                    <a:pt x="170332" y="8568284"/>
                  </a:lnTo>
                  <a:lnTo>
                    <a:pt x="170332" y="8575002"/>
                  </a:lnTo>
                  <a:lnTo>
                    <a:pt x="161315" y="8575002"/>
                  </a:lnTo>
                  <a:lnTo>
                    <a:pt x="161315" y="8577250"/>
                  </a:lnTo>
                  <a:lnTo>
                    <a:pt x="165760" y="8581733"/>
                  </a:lnTo>
                  <a:lnTo>
                    <a:pt x="170332" y="8583981"/>
                  </a:lnTo>
                  <a:lnTo>
                    <a:pt x="172491" y="8586216"/>
                  </a:lnTo>
                  <a:lnTo>
                    <a:pt x="174777" y="8586216"/>
                  </a:lnTo>
                  <a:lnTo>
                    <a:pt x="174777" y="8590699"/>
                  </a:lnTo>
                  <a:lnTo>
                    <a:pt x="172491" y="8590699"/>
                  </a:lnTo>
                  <a:lnTo>
                    <a:pt x="168046" y="8592947"/>
                  </a:lnTo>
                  <a:lnTo>
                    <a:pt x="165760" y="8592947"/>
                  </a:lnTo>
                  <a:lnTo>
                    <a:pt x="164871" y="8593938"/>
                  </a:lnTo>
                  <a:lnTo>
                    <a:pt x="184937" y="8593938"/>
                  </a:lnTo>
                  <a:lnTo>
                    <a:pt x="185953" y="8592934"/>
                  </a:lnTo>
                  <a:lnTo>
                    <a:pt x="188239" y="8590699"/>
                  </a:lnTo>
                  <a:lnTo>
                    <a:pt x="188239" y="8581733"/>
                  </a:lnTo>
                  <a:lnTo>
                    <a:pt x="190525" y="8579485"/>
                  </a:lnTo>
                  <a:lnTo>
                    <a:pt x="192684" y="8575002"/>
                  </a:lnTo>
                  <a:lnTo>
                    <a:pt x="192684" y="8570519"/>
                  </a:lnTo>
                  <a:lnTo>
                    <a:pt x="194970" y="8566036"/>
                  </a:lnTo>
                  <a:lnTo>
                    <a:pt x="197129" y="8559305"/>
                  </a:lnTo>
                  <a:lnTo>
                    <a:pt x="197129" y="8554822"/>
                  </a:lnTo>
                  <a:lnTo>
                    <a:pt x="188239" y="8554822"/>
                  </a:lnTo>
                  <a:lnTo>
                    <a:pt x="185953" y="8552586"/>
                  </a:lnTo>
                  <a:lnTo>
                    <a:pt x="185953" y="8548091"/>
                  </a:lnTo>
                  <a:lnTo>
                    <a:pt x="188239" y="8548091"/>
                  </a:lnTo>
                  <a:lnTo>
                    <a:pt x="188239" y="8545855"/>
                  </a:lnTo>
                  <a:lnTo>
                    <a:pt x="190525" y="8543607"/>
                  </a:lnTo>
                  <a:lnTo>
                    <a:pt x="190525" y="8541372"/>
                  </a:lnTo>
                  <a:lnTo>
                    <a:pt x="194970" y="8536889"/>
                  </a:lnTo>
                  <a:lnTo>
                    <a:pt x="194970" y="8532393"/>
                  </a:lnTo>
                  <a:lnTo>
                    <a:pt x="190525" y="8527910"/>
                  </a:lnTo>
                  <a:lnTo>
                    <a:pt x="188239" y="8527910"/>
                  </a:lnTo>
                  <a:lnTo>
                    <a:pt x="188239" y="8518944"/>
                  </a:lnTo>
                  <a:lnTo>
                    <a:pt x="192684" y="8514461"/>
                  </a:lnTo>
                  <a:lnTo>
                    <a:pt x="192684" y="8501012"/>
                  </a:lnTo>
                  <a:lnTo>
                    <a:pt x="188239" y="8492033"/>
                  </a:lnTo>
                  <a:lnTo>
                    <a:pt x="183794" y="8487550"/>
                  </a:lnTo>
                  <a:lnTo>
                    <a:pt x="183794" y="8572767"/>
                  </a:lnTo>
                  <a:lnTo>
                    <a:pt x="181508" y="8575002"/>
                  </a:lnTo>
                  <a:lnTo>
                    <a:pt x="179222" y="8575002"/>
                  </a:lnTo>
                  <a:lnTo>
                    <a:pt x="179222" y="8572767"/>
                  </a:lnTo>
                  <a:lnTo>
                    <a:pt x="177063" y="8572767"/>
                  </a:lnTo>
                  <a:lnTo>
                    <a:pt x="179222" y="8570519"/>
                  </a:lnTo>
                  <a:lnTo>
                    <a:pt x="179222" y="8572767"/>
                  </a:lnTo>
                  <a:lnTo>
                    <a:pt x="181508" y="8572767"/>
                  </a:lnTo>
                  <a:lnTo>
                    <a:pt x="183794" y="8572767"/>
                  </a:lnTo>
                  <a:lnTo>
                    <a:pt x="183794" y="8487550"/>
                  </a:lnTo>
                  <a:lnTo>
                    <a:pt x="187604" y="8483702"/>
                  </a:lnTo>
                  <a:lnTo>
                    <a:pt x="188239" y="8483067"/>
                  </a:lnTo>
                  <a:lnTo>
                    <a:pt x="192684" y="8478583"/>
                  </a:lnTo>
                  <a:lnTo>
                    <a:pt x="192684" y="8476336"/>
                  </a:lnTo>
                  <a:lnTo>
                    <a:pt x="190525" y="8471852"/>
                  </a:lnTo>
                  <a:lnTo>
                    <a:pt x="188239" y="8469617"/>
                  </a:lnTo>
                  <a:lnTo>
                    <a:pt x="194970" y="8462823"/>
                  </a:lnTo>
                  <a:lnTo>
                    <a:pt x="197129" y="8460638"/>
                  </a:lnTo>
                  <a:lnTo>
                    <a:pt x="197129" y="8458403"/>
                  </a:lnTo>
                  <a:lnTo>
                    <a:pt x="194970" y="8453920"/>
                  </a:lnTo>
                  <a:lnTo>
                    <a:pt x="197129" y="8447189"/>
                  </a:lnTo>
                  <a:lnTo>
                    <a:pt x="194970" y="8442706"/>
                  </a:lnTo>
                  <a:lnTo>
                    <a:pt x="192684" y="8435975"/>
                  </a:lnTo>
                  <a:lnTo>
                    <a:pt x="194970" y="8431492"/>
                  </a:lnTo>
                  <a:lnTo>
                    <a:pt x="194970" y="8422526"/>
                  </a:lnTo>
                  <a:lnTo>
                    <a:pt x="192684" y="8422526"/>
                  </a:lnTo>
                  <a:lnTo>
                    <a:pt x="192684" y="8418030"/>
                  </a:lnTo>
                  <a:lnTo>
                    <a:pt x="190525" y="8418030"/>
                  </a:lnTo>
                  <a:lnTo>
                    <a:pt x="190525" y="8415795"/>
                  </a:lnTo>
                  <a:lnTo>
                    <a:pt x="187604" y="8409419"/>
                  </a:lnTo>
                  <a:lnTo>
                    <a:pt x="187731" y="8403463"/>
                  </a:lnTo>
                  <a:lnTo>
                    <a:pt x="188239" y="8400059"/>
                  </a:lnTo>
                  <a:lnTo>
                    <a:pt x="188620" y="8397507"/>
                  </a:lnTo>
                  <a:lnTo>
                    <a:pt x="188239" y="8391131"/>
                  </a:lnTo>
                  <a:lnTo>
                    <a:pt x="188239" y="8388883"/>
                  </a:lnTo>
                  <a:lnTo>
                    <a:pt x="190525" y="8388883"/>
                  </a:lnTo>
                  <a:lnTo>
                    <a:pt x="192684" y="8387791"/>
                  </a:lnTo>
                  <a:lnTo>
                    <a:pt x="194970" y="8386648"/>
                  </a:lnTo>
                  <a:lnTo>
                    <a:pt x="194970" y="8370951"/>
                  </a:lnTo>
                  <a:lnTo>
                    <a:pt x="192684" y="8366455"/>
                  </a:lnTo>
                  <a:lnTo>
                    <a:pt x="192684" y="8361972"/>
                  </a:lnTo>
                  <a:lnTo>
                    <a:pt x="194970" y="8357489"/>
                  </a:lnTo>
                  <a:lnTo>
                    <a:pt x="197129" y="8355254"/>
                  </a:lnTo>
                  <a:close/>
                </a:path>
              </a:pathLst>
            </a:custGeom>
            <a:solidFill>
              <a:srgbClr val="6A8B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855317" y="2597479"/>
              <a:ext cx="430530" cy="5485765"/>
            </a:xfrm>
            <a:custGeom>
              <a:avLst/>
              <a:gdLst/>
              <a:ahLst/>
              <a:cxnLst/>
              <a:rect l="l" t="t" r="r" b="b"/>
              <a:pathLst>
                <a:path w="430529" h="5485765">
                  <a:moveTo>
                    <a:pt x="2171" y="1428216"/>
                  </a:moveTo>
                  <a:lnTo>
                    <a:pt x="2082" y="1427975"/>
                  </a:lnTo>
                  <a:lnTo>
                    <a:pt x="2006" y="1427721"/>
                  </a:lnTo>
                  <a:lnTo>
                    <a:pt x="1981" y="1427391"/>
                  </a:lnTo>
                  <a:lnTo>
                    <a:pt x="1955" y="1427810"/>
                  </a:lnTo>
                  <a:lnTo>
                    <a:pt x="2044" y="1428051"/>
                  </a:lnTo>
                  <a:lnTo>
                    <a:pt x="2171" y="1428216"/>
                  </a:lnTo>
                  <a:close/>
                </a:path>
                <a:path w="430529" h="5485765">
                  <a:moveTo>
                    <a:pt x="38963" y="1322247"/>
                  </a:moveTo>
                  <a:lnTo>
                    <a:pt x="38836" y="1321816"/>
                  </a:lnTo>
                  <a:lnTo>
                    <a:pt x="38735" y="1321435"/>
                  </a:lnTo>
                  <a:lnTo>
                    <a:pt x="38684" y="1321117"/>
                  </a:lnTo>
                  <a:lnTo>
                    <a:pt x="38760" y="1322476"/>
                  </a:lnTo>
                  <a:lnTo>
                    <a:pt x="38874" y="1322336"/>
                  </a:lnTo>
                  <a:close/>
                </a:path>
                <a:path w="430529" h="5485765">
                  <a:moveTo>
                    <a:pt x="78701" y="2821114"/>
                  </a:moveTo>
                  <a:lnTo>
                    <a:pt x="78613" y="2820873"/>
                  </a:lnTo>
                  <a:lnTo>
                    <a:pt x="78536" y="2820632"/>
                  </a:lnTo>
                  <a:lnTo>
                    <a:pt x="78511" y="2820289"/>
                  </a:lnTo>
                  <a:lnTo>
                    <a:pt x="78486" y="2820708"/>
                  </a:lnTo>
                  <a:lnTo>
                    <a:pt x="78574" y="2820949"/>
                  </a:lnTo>
                  <a:lnTo>
                    <a:pt x="78701" y="2821114"/>
                  </a:lnTo>
                  <a:close/>
                </a:path>
                <a:path w="430529" h="5485765">
                  <a:moveTo>
                    <a:pt x="78701" y="148996"/>
                  </a:moveTo>
                  <a:lnTo>
                    <a:pt x="78613" y="148755"/>
                  </a:lnTo>
                  <a:lnTo>
                    <a:pt x="78536" y="148501"/>
                  </a:lnTo>
                  <a:lnTo>
                    <a:pt x="78511" y="148158"/>
                  </a:lnTo>
                  <a:lnTo>
                    <a:pt x="78486" y="148590"/>
                  </a:lnTo>
                  <a:lnTo>
                    <a:pt x="78574" y="148818"/>
                  </a:lnTo>
                  <a:lnTo>
                    <a:pt x="78701" y="148996"/>
                  </a:lnTo>
                  <a:close/>
                </a:path>
                <a:path w="430529" h="5485765">
                  <a:moveTo>
                    <a:pt x="108165" y="1569783"/>
                  </a:moveTo>
                  <a:lnTo>
                    <a:pt x="107594" y="1569681"/>
                  </a:lnTo>
                  <a:lnTo>
                    <a:pt x="107950" y="1569859"/>
                  </a:lnTo>
                  <a:lnTo>
                    <a:pt x="108165" y="1569783"/>
                  </a:lnTo>
                  <a:close/>
                </a:path>
                <a:path w="430529" h="5485765">
                  <a:moveTo>
                    <a:pt x="115493" y="2715158"/>
                  </a:moveTo>
                  <a:lnTo>
                    <a:pt x="115366" y="2714726"/>
                  </a:lnTo>
                  <a:lnTo>
                    <a:pt x="115265" y="2714345"/>
                  </a:lnTo>
                  <a:lnTo>
                    <a:pt x="115214" y="2714015"/>
                  </a:lnTo>
                  <a:lnTo>
                    <a:pt x="115290" y="2715387"/>
                  </a:lnTo>
                  <a:lnTo>
                    <a:pt x="115417" y="2715247"/>
                  </a:lnTo>
                  <a:close/>
                </a:path>
                <a:path w="430529" h="5485765">
                  <a:moveTo>
                    <a:pt x="115493" y="43027"/>
                  </a:moveTo>
                  <a:lnTo>
                    <a:pt x="115366" y="42595"/>
                  </a:lnTo>
                  <a:lnTo>
                    <a:pt x="115265" y="42214"/>
                  </a:lnTo>
                  <a:lnTo>
                    <a:pt x="115214" y="41897"/>
                  </a:lnTo>
                  <a:lnTo>
                    <a:pt x="115290" y="43256"/>
                  </a:lnTo>
                  <a:lnTo>
                    <a:pt x="115417" y="43116"/>
                  </a:lnTo>
                  <a:close/>
                </a:path>
                <a:path w="430529" h="5485765">
                  <a:moveTo>
                    <a:pt x="116713" y="5343487"/>
                  </a:moveTo>
                  <a:lnTo>
                    <a:pt x="116624" y="5343245"/>
                  </a:lnTo>
                  <a:lnTo>
                    <a:pt x="116547" y="5343004"/>
                  </a:lnTo>
                  <a:lnTo>
                    <a:pt x="116522" y="5342661"/>
                  </a:lnTo>
                  <a:lnTo>
                    <a:pt x="116497" y="5343080"/>
                  </a:lnTo>
                  <a:lnTo>
                    <a:pt x="116586" y="5343322"/>
                  </a:lnTo>
                  <a:lnTo>
                    <a:pt x="116713" y="5343487"/>
                  </a:lnTo>
                  <a:close/>
                </a:path>
                <a:path w="430529" h="5485765">
                  <a:moveTo>
                    <a:pt x="123190" y="2706713"/>
                  </a:moveTo>
                  <a:lnTo>
                    <a:pt x="122847" y="2707309"/>
                  </a:lnTo>
                  <a:lnTo>
                    <a:pt x="122707" y="2707944"/>
                  </a:lnTo>
                  <a:lnTo>
                    <a:pt x="123190" y="2706713"/>
                  </a:lnTo>
                  <a:close/>
                </a:path>
                <a:path w="430529" h="5485765">
                  <a:moveTo>
                    <a:pt x="123190" y="34594"/>
                  </a:moveTo>
                  <a:lnTo>
                    <a:pt x="122847" y="35179"/>
                  </a:lnTo>
                  <a:lnTo>
                    <a:pt x="122707" y="35814"/>
                  </a:lnTo>
                  <a:lnTo>
                    <a:pt x="123190" y="34594"/>
                  </a:lnTo>
                  <a:close/>
                </a:path>
                <a:path w="430529" h="5485765">
                  <a:moveTo>
                    <a:pt x="126263" y="1572895"/>
                  </a:moveTo>
                  <a:lnTo>
                    <a:pt x="125958" y="1572768"/>
                  </a:lnTo>
                  <a:lnTo>
                    <a:pt x="124942" y="1572895"/>
                  </a:lnTo>
                  <a:lnTo>
                    <a:pt x="126263" y="1572895"/>
                  </a:lnTo>
                  <a:close/>
                </a:path>
                <a:path w="430529" h="5485765">
                  <a:moveTo>
                    <a:pt x="146545" y="4081221"/>
                  </a:moveTo>
                  <a:lnTo>
                    <a:pt x="146469" y="4080980"/>
                  </a:lnTo>
                  <a:lnTo>
                    <a:pt x="146392" y="4080738"/>
                  </a:lnTo>
                  <a:lnTo>
                    <a:pt x="146354" y="4080395"/>
                  </a:lnTo>
                  <a:lnTo>
                    <a:pt x="146342" y="4080814"/>
                  </a:lnTo>
                  <a:lnTo>
                    <a:pt x="146418" y="4081056"/>
                  </a:lnTo>
                  <a:lnTo>
                    <a:pt x="146545" y="4081221"/>
                  </a:lnTo>
                  <a:close/>
                </a:path>
                <a:path w="430529" h="5485765">
                  <a:moveTo>
                    <a:pt x="153504" y="5237531"/>
                  </a:moveTo>
                  <a:lnTo>
                    <a:pt x="153377" y="5237099"/>
                  </a:lnTo>
                  <a:lnTo>
                    <a:pt x="153276" y="5236718"/>
                  </a:lnTo>
                  <a:lnTo>
                    <a:pt x="153225" y="5236388"/>
                  </a:lnTo>
                  <a:lnTo>
                    <a:pt x="153301" y="5237759"/>
                  </a:lnTo>
                  <a:lnTo>
                    <a:pt x="153416" y="5237619"/>
                  </a:lnTo>
                  <a:close/>
                </a:path>
                <a:path w="430529" h="5485765">
                  <a:moveTo>
                    <a:pt x="159410" y="1279220"/>
                  </a:moveTo>
                  <a:lnTo>
                    <a:pt x="159118" y="1279309"/>
                  </a:lnTo>
                  <a:lnTo>
                    <a:pt x="158915" y="1279410"/>
                  </a:lnTo>
                  <a:lnTo>
                    <a:pt x="158750" y="1279525"/>
                  </a:lnTo>
                  <a:lnTo>
                    <a:pt x="159410" y="1279220"/>
                  </a:lnTo>
                  <a:close/>
                </a:path>
                <a:path w="430529" h="5485765">
                  <a:moveTo>
                    <a:pt x="173583" y="1283335"/>
                  </a:moveTo>
                  <a:lnTo>
                    <a:pt x="169316" y="1282065"/>
                  </a:lnTo>
                  <a:lnTo>
                    <a:pt x="165265" y="1282065"/>
                  </a:lnTo>
                  <a:lnTo>
                    <a:pt x="169735" y="1283335"/>
                  </a:lnTo>
                  <a:lnTo>
                    <a:pt x="173583" y="1283335"/>
                  </a:lnTo>
                  <a:close/>
                </a:path>
                <a:path w="430529" h="5485765">
                  <a:moveTo>
                    <a:pt x="183337" y="3975265"/>
                  </a:moveTo>
                  <a:lnTo>
                    <a:pt x="183210" y="3974833"/>
                  </a:lnTo>
                  <a:lnTo>
                    <a:pt x="183121" y="3974439"/>
                  </a:lnTo>
                  <a:lnTo>
                    <a:pt x="183070" y="3974122"/>
                  </a:lnTo>
                  <a:lnTo>
                    <a:pt x="183146" y="3975493"/>
                  </a:lnTo>
                  <a:lnTo>
                    <a:pt x="183261" y="3975354"/>
                  </a:lnTo>
                  <a:close/>
                </a:path>
                <a:path w="430529" h="5485765">
                  <a:moveTo>
                    <a:pt x="184708" y="2962694"/>
                  </a:moveTo>
                  <a:lnTo>
                    <a:pt x="184137" y="2962592"/>
                  </a:lnTo>
                  <a:lnTo>
                    <a:pt x="184480" y="2962770"/>
                  </a:lnTo>
                  <a:lnTo>
                    <a:pt x="184708" y="2962694"/>
                  </a:lnTo>
                  <a:close/>
                </a:path>
                <a:path w="430529" h="5485765">
                  <a:moveTo>
                    <a:pt x="184708" y="290563"/>
                  </a:moveTo>
                  <a:lnTo>
                    <a:pt x="184137" y="290461"/>
                  </a:lnTo>
                  <a:lnTo>
                    <a:pt x="184480" y="290639"/>
                  </a:lnTo>
                  <a:lnTo>
                    <a:pt x="184708" y="290563"/>
                  </a:lnTo>
                  <a:close/>
                </a:path>
                <a:path w="430529" h="5485765">
                  <a:moveTo>
                    <a:pt x="191033" y="3966819"/>
                  </a:moveTo>
                  <a:lnTo>
                    <a:pt x="190690" y="3967403"/>
                  </a:lnTo>
                  <a:lnTo>
                    <a:pt x="190550" y="3968051"/>
                  </a:lnTo>
                  <a:lnTo>
                    <a:pt x="191033" y="3966819"/>
                  </a:lnTo>
                  <a:close/>
                </a:path>
                <a:path w="430529" h="5485765">
                  <a:moveTo>
                    <a:pt x="192709" y="1565440"/>
                  </a:moveTo>
                  <a:lnTo>
                    <a:pt x="192468" y="1565389"/>
                  </a:lnTo>
                  <a:lnTo>
                    <a:pt x="192316" y="1565389"/>
                  </a:lnTo>
                  <a:lnTo>
                    <a:pt x="192481" y="1565440"/>
                  </a:lnTo>
                  <a:lnTo>
                    <a:pt x="192709" y="1565440"/>
                  </a:lnTo>
                  <a:close/>
                </a:path>
                <a:path w="430529" h="5485765">
                  <a:moveTo>
                    <a:pt x="193205" y="1564576"/>
                  </a:moveTo>
                  <a:lnTo>
                    <a:pt x="191947" y="1564462"/>
                  </a:lnTo>
                  <a:lnTo>
                    <a:pt x="190855" y="1564805"/>
                  </a:lnTo>
                  <a:lnTo>
                    <a:pt x="189814" y="1565414"/>
                  </a:lnTo>
                  <a:lnTo>
                    <a:pt x="189979" y="1565897"/>
                  </a:lnTo>
                  <a:lnTo>
                    <a:pt x="191477" y="1565402"/>
                  </a:lnTo>
                  <a:lnTo>
                    <a:pt x="192316" y="1565389"/>
                  </a:lnTo>
                  <a:lnTo>
                    <a:pt x="192087" y="1565249"/>
                  </a:lnTo>
                  <a:lnTo>
                    <a:pt x="193205" y="1564576"/>
                  </a:lnTo>
                  <a:close/>
                </a:path>
                <a:path w="430529" h="5485765">
                  <a:moveTo>
                    <a:pt x="193509" y="5209768"/>
                  </a:moveTo>
                  <a:lnTo>
                    <a:pt x="193382" y="5209565"/>
                  </a:lnTo>
                  <a:lnTo>
                    <a:pt x="193332" y="5209324"/>
                  </a:lnTo>
                  <a:lnTo>
                    <a:pt x="193205" y="5209806"/>
                  </a:lnTo>
                  <a:lnTo>
                    <a:pt x="193509" y="5209768"/>
                  </a:lnTo>
                  <a:close/>
                </a:path>
                <a:path w="430529" h="5485765">
                  <a:moveTo>
                    <a:pt x="193763" y="1564627"/>
                  </a:moveTo>
                  <a:lnTo>
                    <a:pt x="193395" y="1564474"/>
                  </a:lnTo>
                  <a:lnTo>
                    <a:pt x="193205" y="1564576"/>
                  </a:lnTo>
                  <a:lnTo>
                    <a:pt x="193382" y="1564601"/>
                  </a:lnTo>
                  <a:lnTo>
                    <a:pt x="193573" y="1564589"/>
                  </a:lnTo>
                  <a:lnTo>
                    <a:pt x="193763" y="1564627"/>
                  </a:lnTo>
                  <a:close/>
                </a:path>
                <a:path w="430529" h="5485765">
                  <a:moveTo>
                    <a:pt x="202793" y="2965793"/>
                  </a:moveTo>
                  <a:lnTo>
                    <a:pt x="202488" y="2965678"/>
                  </a:lnTo>
                  <a:lnTo>
                    <a:pt x="201485" y="2965793"/>
                  </a:lnTo>
                  <a:lnTo>
                    <a:pt x="202793" y="2965793"/>
                  </a:lnTo>
                  <a:close/>
                </a:path>
                <a:path w="430529" h="5485765">
                  <a:moveTo>
                    <a:pt x="202793" y="293674"/>
                  </a:moveTo>
                  <a:lnTo>
                    <a:pt x="202488" y="293547"/>
                  </a:lnTo>
                  <a:lnTo>
                    <a:pt x="201485" y="293674"/>
                  </a:lnTo>
                  <a:lnTo>
                    <a:pt x="202793" y="293674"/>
                  </a:lnTo>
                  <a:close/>
                </a:path>
                <a:path w="430529" h="5485765">
                  <a:moveTo>
                    <a:pt x="209308" y="1300721"/>
                  </a:moveTo>
                  <a:lnTo>
                    <a:pt x="208661" y="1299057"/>
                  </a:lnTo>
                  <a:lnTo>
                    <a:pt x="209003" y="1300530"/>
                  </a:lnTo>
                  <a:lnTo>
                    <a:pt x="209308" y="1300721"/>
                  </a:lnTo>
                  <a:close/>
                </a:path>
                <a:path w="430529" h="5485765">
                  <a:moveTo>
                    <a:pt x="222719" y="5485066"/>
                  </a:moveTo>
                  <a:lnTo>
                    <a:pt x="222135" y="5484965"/>
                  </a:lnTo>
                  <a:lnTo>
                    <a:pt x="222491" y="5485142"/>
                  </a:lnTo>
                  <a:lnTo>
                    <a:pt x="222719" y="5485066"/>
                  </a:lnTo>
                  <a:close/>
                </a:path>
                <a:path w="430529" h="5485765">
                  <a:moveTo>
                    <a:pt x="235712" y="5196446"/>
                  </a:moveTo>
                  <a:lnTo>
                    <a:pt x="235242" y="5195786"/>
                  </a:lnTo>
                  <a:lnTo>
                    <a:pt x="235305" y="5196065"/>
                  </a:lnTo>
                  <a:lnTo>
                    <a:pt x="235445" y="5196281"/>
                  </a:lnTo>
                  <a:lnTo>
                    <a:pt x="235597" y="5196459"/>
                  </a:lnTo>
                  <a:close/>
                </a:path>
                <a:path w="430529" h="5485765">
                  <a:moveTo>
                    <a:pt x="235953" y="2672118"/>
                  </a:moveTo>
                  <a:lnTo>
                    <a:pt x="235661" y="2672207"/>
                  </a:lnTo>
                  <a:lnTo>
                    <a:pt x="235445" y="2672308"/>
                  </a:lnTo>
                  <a:lnTo>
                    <a:pt x="235292" y="2672423"/>
                  </a:lnTo>
                  <a:lnTo>
                    <a:pt x="235953" y="2672118"/>
                  </a:lnTo>
                  <a:close/>
                </a:path>
                <a:path w="430529" h="5485765">
                  <a:moveTo>
                    <a:pt x="235953" y="0"/>
                  </a:moveTo>
                  <a:lnTo>
                    <a:pt x="235661" y="88"/>
                  </a:lnTo>
                  <a:lnTo>
                    <a:pt x="235445" y="190"/>
                  </a:lnTo>
                  <a:lnTo>
                    <a:pt x="235292" y="304"/>
                  </a:lnTo>
                  <a:lnTo>
                    <a:pt x="235953" y="0"/>
                  </a:lnTo>
                  <a:close/>
                </a:path>
                <a:path w="430529" h="5485765">
                  <a:moveTo>
                    <a:pt x="246672" y="1325587"/>
                  </a:moveTo>
                  <a:lnTo>
                    <a:pt x="246532" y="1325245"/>
                  </a:lnTo>
                  <a:lnTo>
                    <a:pt x="246138" y="1325245"/>
                  </a:lnTo>
                  <a:lnTo>
                    <a:pt x="246672" y="1325587"/>
                  </a:lnTo>
                  <a:close/>
                </a:path>
                <a:path w="430529" h="5485765">
                  <a:moveTo>
                    <a:pt x="247561" y="1327785"/>
                  </a:moveTo>
                  <a:close/>
                </a:path>
                <a:path w="430529" h="5485765">
                  <a:moveTo>
                    <a:pt x="248043" y="1326515"/>
                  </a:moveTo>
                  <a:lnTo>
                    <a:pt x="246672" y="1325587"/>
                  </a:lnTo>
                  <a:lnTo>
                    <a:pt x="247535" y="1327696"/>
                  </a:lnTo>
                  <a:lnTo>
                    <a:pt x="248043" y="1326515"/>
                  </a:lnTo>
                  <a:close/>
                </a:path>
                <a:path w="430529" h="5485765">
                  <a:moveTo>
                    <a:pt x="250113" y="2676233"/>
                  </a:moveTo>
                  <a:lnTo>
                    <a:pt x="245846" y="2674963"/>
                  </a:lnTo>
                  <a:lnTo>
                    <a:pt x="241795" y="2674963"/>
                  </a:lnTo>
                  <a:lnTo>
                    <a:pt x="246265" y="2676233"/>
                  </a:lnTo>
                  <a:lnTo>
                    <a:pt x="250113" y="2676233"/>
                  </a:lnTo>
                  <a:close/>
                </a:path>
                <a:path w="430529" h="5485765">
                  <a:moveTo>
                    <a:pt x="250113" y="4114"/>
                  </a:moveTo>
                  <a:lnTo>
                    <a:pt x="245846" y="2844"/>
                  </a:lnTo>
                  <a:lnTo>
                    <a:pt x="241795" y="2844"/>
                  </a:lnTo>
                  <a:lnTo>
                    <a:pt x="246265" y="4114"/>
                  </a:lnTo>
                  <a:lnTo>
                    <a:pt x="250113" y="4114"/>
                  </a:lnTo>
                  <a:close/>
                </a:path>
                <a:path w="430529" h="5485765">
                  <a:moveTo>
                    <a:pt x="252552" y="4222788"/>
                  </a:moveTo>
                  <a:lnTo>
                    <a:pt x="251980" y="4222699"/>
                  </a:lnTo>
                  <a:lnTo>
                    <a:pt x="252336" y="4222864"/>
                  </a:lnTo>
                  <a:lnTo>
                    <a:pt x="252552" y="4222788"/>
                  </a:lnTo>
                  <a:close/>
                </a:path>
                <a:path w="430529" h="5485765">
                  <a:moveTo>
                    <a:pt x="267881" y="1500860"/>
                  </a:moveTo>
                  <a:lnTo>
                    <a:pt x="267766" y="1501051"/>
                  </a:lnTo>
                  <a:lnTo>
                    <a:pt x="267703" y="1501178"/>
                  </a:lnTo>
                  <a:lnTo>
                    <a:pt x="267830" y="1500987"/>
                  </a:lnTo>
                  <a:lnTo>
                    <a:pt x="267881" y="1500860"/>
                  </a:lnTo>
                  <a:close/>
                </a:path>
                <a:path w="430529" h="5485765">
                  <a:moveTo>
                    <a:pt x="269240" y="2958338"/>
                  </a:moveTo>
                  <a:lnTo>
                    <a:pt x="269011" y="2958300"/>
                  </a:lnTo>
                  <a:lnTo>
                    <a:pt x="268859" y="2958300"/>
                  </a:lnTo>
                  <a:lnTo>
                    <a:pt x="269024" y="2958350"/>
                  </a:lnTo>
                  <a:lnTo>
                    <a:pt x="269240" y="2958338"/>
                  </a:lnTo>
                  <a:close/>
                </a:path>
                <a:path w="430529" h="5485765">
                  <a:moveTo>
                    <a:pt x="269240" y="286219"/>
                  </a:moveTo>
                  <a:lnTo>
                    <a:pt x="269011" y="286169"/>
                  </a:lnTo>
                  <a:lnTo>
                    <a:pt x="268859" y="286169"/>
                  </a:lnTo>
                  <a:lnTo>
                    <a:pt x="269024" y="286219"/>
                  </a:lnTo>
                  <a:lnTo>
                    <a:pt x="269240" y="286219"/>
                  </a:lnTo>
                  <a:close/>
                </a:path>
                <a:path w="430529" h="5485765">
                  <a:moveTo>
                    <a:pt x="269735" y="2957487"/>
                  </a:moveTo>
                  <a:lnTo>
                    <a:pt x="268478" y="2957372"/>
                  </a:lnTo>
                  <a:lnTo>
                    <a:pt x="267385" y="2957715"/>
                  </a:lnTo>
                  <a:lnTo>
                    <a:pt x="266344" y="2958312"/>
                  </a:lnTo>
                  <a:lnTo>
                    <a:pt x="266509" y="2958808"/>
                  </a:lnTo>
                  <a:lnTo>
                    <a:pt x="268008" y="2958312"/>
                  </a:lnTo>
                  <a:lnTo>
                    <a:pt x="268859" y="2958300"/>
                  </a:lnTo>
                  <a:lnTo>
                    <a:pt x="268617" y="2958147"/>
                  </a:lnTo>
                  <a:lnTo>
                    <a:pt x="269735" y="2957487"/>
                  </a:lnTo>
                  <a:close/>
                </a:path>
                <a:path w="430529" h="5485765">
                  <a:moveTo>
                    <a:pt x="269735" y="285356"/>
                  </a:moveTo>
                  <a:lnTo>
                    <a:pt x="268478" y="285242"/>
                  </a:lnTo>
                  <a:lnTo>
                    <a:pt x="267385" y="285584"/>
                  </a:lnTo>
                  <a:lnTo>
                    <a:pt x="266344" y="286194"/>
                  </a:lnTo>
                  <a:lnTo>
                    <a:pt x="266509" y="286677"/>
                  </a:lnTo>
                  <a:lnTo>
                    <a:pt x="268008" y="286181"/>
                  </a:lnTo>
                  <a:lnTo>
                    <a:pt x="268859" y="286169"/>
                  </a:lnTo>
                  <a:lnTo>
                    <a:pt x="268617" y="286029"/>
                  </a:lnTo>
                  <a:lnTo>
                    <a:pt x="269735" y="285356"/>
                  </a:lnTo>
                  <a:close/>
                </a:path>
                <a:path w="430529" h="5485765">
                  <a:moveTo>
                    <a:pt x="270294" y="2957538"/>
                  </a:moveTo>
                  <a:lnTo>
                    <a:pt x="269925" y="2957385"/>
                  </a:lnTo>
                  <a:lnTo>
                    <a:pt x="269735" y="2957487"/>
                  </a:lnTo>
                  <a:lnTo>
                    <a:pt x="269925" y="2957499"/>
                  </a:lnTo>
                  <a:lnTo>
                    <a:pt x="270103" y="2957499"/>
                  </a:lnTo>
                  <a:lnTo>
                    <a:pt x="270294" y="2957538"/>
                  </a:lnTo>
                  <a:close/>
                </a:path>
                <a:path w="430529" h="5485765">
                  <a:moveTo>
                    <a:pt x="270294" y="285407"/>
                  </a:moveTo>
                  <a:lnTo>
                    <a:pt x="269925" y="285254"/>
                  </a:lnTo>
                  <a:lnTo>
                    <a:pt x="269735" y="285356"/>
                  </a:lnTo>
                  <a:lnTo>
                    <a:pt x="269925" y="285381"/>
                  </a:lnTo>
                  <a:lnTo>
                    <a:pt x="270103" y="285369"/>
                  </a:lnTo>
                  <a:lnTo>
                    <a:pt x="270294" y="285407"/>
                  </a:lnTo>
                  <a:close/>
                </a:path>
                <a:path w="430529" h="5485765">
                  <a:moveTo>
                    <a:pt x="270637" y="4225899"/>
                  </a:moveTo>
                  <a:lnTo>
                    <a:pt x="270344" y="4225772"/>
                  </a:lnTo>
                  <a:lnTo>
                    <a:pt x="269328" y="4225899"/>
                  </a:lnTo>
                  <a:lnTo>
                    <a:pt x="270637" y="4225899"/>
                  </a:lnTo>
                  <a:close/>
                </a:path>
                <a:path w="430529" h="5485765">
                  <a:moveTo>
                    <a:pt x="273964" y="5194490"/>
                  </a:moveTo>
                  <a:lnTo>
                    <a:pt x="273659" y="5194579"/>
                  </a:lnTo>
                  <a:lnTo>
                    <a:pt x="273456" y="5194681"/>
                  </a:lnTo>
                  <a:lnTo>
                    <a:pt x="273291" y="5194795"/>
                  </a:lnTo>
                  <a:lnTo>
                    <a:pt x="273964" y="5194490"/>
                  </a:lnTo>
                  <a:close/>
                </a:path>
                <a:path w="430529" h="5485765">
                  <a:moveTo>
                    <a:pt x="280631" y="1469948"/>
                  </a:moveTo>
                  <a:lnTo>
                    <a:pt x="280327" y="1469593"/>
                  </a:lnTo>
                  <a:lnTo>
                    <a:pt x="280060" y="1469440"/>
                  </a:lnTo>
                  <a:lnTo>
                    <a:pt x="279819" y="1469390"/>
                  </a:lnTo>
                  <a:lnTo>
                    <a:pt x="280631" y="1469948"/>
                  </a:lnTo>
                  <a:close/>
                </a:path>
                <a:path w="430529" h="5485765">
                  <a:moveTo>
                    <a:pt x="285153" y="1443355"/>
                  </a:moveTo>
                  <a:lnTo>
                    <a:pt x="283400" y="1438275"/>
                  </a:lnTo>
                  <a:lnTo>
                    <a:pt x="282879" y="1437005"/>
                  </a:lnTo>
                  <a:lnTo>
                    <a:pt x="280797" y="1431925"/>
                  </a:lnTo>
                  <a:lnTo>
                    <a:pt x="280200" y="1430655"/>
                  </a:lnTo>
                  <a:lnTo>
                    <a:pt x="278409" y="1426845"/>
                  </a:lnTo>
                  <a:lnTo>
                    <a:pt x="277825" y="1425575"/>
                  </a:lnTo>
                  <a:lnTo>
                    <a:pt x="276352" y="1426845"/>
                  </a:lnTo>
                  <a:lnTo>
                    <a:pt x="276326" y="1424305"/>
                  </a:lnTo>
                  <a:lnTo>
                    <a:pt x="276034" y="1416685"/>
                  </a:lnTo>
                  <a:lnTo>
                    <a:pt x="275983" y="1415415"/>
                  </a:lnTo>
                  <a:lnTo>
                    <a:pt x="275704" y="1412875"/>
                  </a:lnTo>
                  <a:lnTo>
                    <a:pt x="274866" y="1405255"/>
                  </a:lnTo>
                  <a:lnTo>
                    <a:pt x="274408" y="1402715"/>
                  </a:lnTo>
                  <a:lnTo>
                    <a:pt x="273710" y="1398905"/>
                  </a:lnTo>
                  <a:lnTo>
                    <a:pt x="273024" y="1395095"/>
                  </a:lnTo>
                  <a:lnTo>
                    <a:pt x="270497" y="1386205"/>
                  </a:lnTo>
                  <a:lnTo>
                    <a:pt x="269760" y="1377315"/>
                  </a:lnTo>
                  <a:lnTo>
                    <a:pt x="269201" y="1372235"/>
                  </a:lnTo>
                  <a:lnTo>
                    <a:pt x="268490" y="1370965"/>
                  </a:lnTo>
                  <a:lnTo>
                    <a:pt x="268338" y="1367155"/>
                  </a:lnTo>
                  <a:lnTo>
                    <a:pt x="264693" y="1363345"/>
                  </a:lnTo>
                  <a:lnTo>
                    <a:pt x="263093" y="1358265"/>
                  </a:lnTo>
                  <a:lnTo>
                    <a:pt x="259740" y="1351915"/>
                  </a:lnTo>
                  <a:lnTo>
                    <a:pt x="262699" y="1354455"/>
                  </a:lnTo>
                  <a:lnTo>
                    <a:pt x="261594" y="1350645"/>
                  </a:lnTo>
                  <a:lnTo>
                    <a:pt x="260972" y="1349413"/>
                  </a:lnTo>
                  <a:lnTo>
                    <a:pt x="260972" y="1351915"/>
                  </a:lnTo>
                  <a:lnTo>
                    <a:pt x="259892" y="1350645"/>
                  </a:lnTo>
                  <a:lnTo>
                    <a:pt x="259346" y="1349375"/>
                  </a:lnTo>
                  <a:lnTo>
                    <a:pt x="258737" y="1346835"/>
                  </a:lnTo>
                  <a:lnTo>
                    <a:pt x="258102" y="1345565"/>
                  </a:lnTo>
                  <a:lnTo>
                    <a:pt x="259943" y="1347927"/>
                  </a:lnTo>
                  <a:lnTo>
                    <a:pt x="260972" y="1351915"/>
                  </a:lnTo>
                  <a:lnTo>
                    <a:pt x="260972" y="1349413"/>
                  </a:lnTo>
                  <a:lnTo>
                    <a:pt x="260311" y="1348105"/>
                  </a:lnTo>
                  <a:lnTo>
                    <a:pt x="259969" y="1347431"/>
                  </a:lnTo>
                  <a:lnTo>
                    <a:pt x="259867" y="1346835"/>
                  </a:lnTo>
                  <a:lnTo>
                    <a:pt x="259676" y="1345730"/>
                  </a:lnTo>
                  <a:lnTo>
                    <a:pt x="260286" y="1346708"/>
                  </a:lnTo>
                  <a:lnTo>
                    <a:pt x="260896" y="1347520"/>
                  </a:lnTo>
                  <a:lnTo>
                    <a:pt x="261505" y="1348003"/>
                  </a:lnTo>
                  <a:lnTo>
                    <a:pt x="259943" y="1345133"/>
                  </a:lnTo>
                  <a:lnTo>
                    <a:pt x="259676" y="1345133"/>
                  </a:lnTo>
                  <a:lnTo>
                    <a:pt x="259664" y="1345552"/>
                  </a:lnTo>
                  <a:lnTo>
                    <a:pt x="257124" y="1340485"/>
                  </a:lnTo>
                  <a:lnTo>
                    <a:pt x="255460" y="1336675"/>
                  </a:lnTo>
                  <a:lnTo>
                    <a:pt x="254368" y="1334135"/>
                  </a:lnTo>
                  <a:lnTo>
                    <a:pt x="253809" y="1332865"/>
                  </a:lnTo>
                  <a:lnTo>
                    <a:pt x="251028" y="1334135"/>
                  </a:lnTo>
                  <a:lnTo>
                    <a:pt x="247497" y="1327785"/>
                  </a:lnTo>
                  <a:lnTo>
                    <a:pt x="247230" y="1327785"/>
                  </a:lnTo>
                  <a:lnTo>
                    <a:pt x="246126" y="1325245"/>
                  </a:lnTo>
                  <a:lnTo>
                    <a:pt x="246176" y="1326515"/>
                  </a:lnTo>
                  <a:lnTo>
                    <a:pt x="246761" y="1327785"/>
                  </a:lnTo>
                  <a:lnTo>
                    <a:pt x="245021" y="1326515"/>
                  </a:lnTo>
                  <a:lnTo>
                    <a:pt x="242087" y="1322705"/>
                  </a:lnTo>
                  <a:lnTo>
                    <a:pt x="238963" y="1318895"/>
                  </a:lnTo>
                  <a:lnTo>
                    <a:pt x="237413" y="1316355"/>
                  </a:lnTo>
                  <a:lnTo>
                    <a:pt x="236651" y="1315085"/>
                  </a:lnTo>
                  <a:lnTo>
                    <a:pt x="235877" y="1313815"/>
                  </a:lnTo>
                  <a:lnTo>
                    <a:pt x="232638" y="1311275"/>
                  </a:lnTo>
                  <a:lnTo>
                    <a:pt x="231813" y="1311275"/>
                  </a:lnTo>
                  <a:lnTo>
                    <a:pt x="229920" y="1312545"/>
                  </a:lnTo>
                  <a:lnTo>
                    <a:pt x="229984" y="1315085"/>
                  </a:lnTo>
                  <a:lnTo>
                    <a:pt x="227139" y="1313815"/>
                  </a:lnTo>
                  <a:lnTo>
                    <a:pt x="226136" y="1311275"/>
                  </a:lnTo>
                  <a:lnTo>
                    <a:pt x="223380" y="1311275"/>
                  </a:lnTo>
                  <a:lnTo>
                    <a:pt x="222173" y="1308735"/>
                  </a:lnTo>
                  <a:lnTo>
                    <a:pt x="223215" y="1310005"/>
                  </a:lnTo>
                  <a:lnTo>
                    <a:pt x="223354" y="1308735"/>
                  </a:lnTo>
                  <a:lnTo>
                    <a:pt x="219087" y="1307465"/>
                  </a:lnTo>
                  <a:lnTo>
                    <a:pt x="214185" y="1302385"/>
                  </a:lnTo>
                  <a:lnTo>
                    <a:pt x="209308" y="1299845"/>
                  </a:lnTo>
                  <a:lnTo>
                    <a:pt x="210273" y="1302385"/>
                  </a:lnTo>
                  <a:lnTo>
                    <a:pt x="211150" y="1304925"/>
                  </a:lnTo>
                  <a:lnTo>
                    <a:pt x="211950" y="1307465"/>
                  </a:lnTo>
                  <a:lnTo>
                    <a:pt x="210273" y="1306195"/>
                  </a:lnTo>
                  <a:lnTo>
                    <a:pt x="207886" y="1303655"/>
                  </a:lnTo>
                  <a:lnTo>
                    <a:pt x="203377" y="1299845"/>
                  </a:lnTo>
                  <a:lnTo>
                    <a:pt x="201333" y="1298575"/>
                  </a:lnTo>
                  <a:lnTo>
                    <a:pt x="200571" y="1299845"/>
                  </a:lnTo>
                  <a:lnTo>
                    <a:pt x="198704" y="1296035"/>
                  </a:lnTo>
                  <a:lnTo>
                    <a:pt x="194995" y="1293495"/>
                  </a:lnTo>
                  <a:lnTo>
                    <a:pt x="191071" y="1293495"/>
                  </a:lnTo>
                  <a:lnTo>
                    <a:pt x="190550" y="1294765"/>
                  </a:lnTo>
                  <a:lnTo>
                    <a:pt x="188950" y="1293495"/>
                  </a:lnTo>
                  <a:lnTo>
                    <a:pt x="187667" y="1292225"/>
                  </a:lnTo>
                  <a:lnTo>
                    <a:pt x="185013" y="1289685"/>
                  </a:lnTo>
                  <a:lnTo>
                    <a:pt x="188023" y="1290955"/>
                  </a:lnTo>
                  <a:lnTo>
                    <a:pt x="189522" y="1290955"/>
                  </a:lnTo>
                  <a:lnTo>
                    <a:pt x="185318" y="1289685"/>
                  </a:lnTo>
                  <a:lnTo>
                    <a:pt x="181927" y="1287145"/>
                  </a:lnTo>
                  <a:lnTo>
                    <a:pt x="180225" y="1285875"/>
                  </a:lnTo>
                  <a:lnTo>
                    <a:pt x="179895" y="1285875"/>
                  </a:lnTo>
                  <a:lnTo>
                    <a:pt x="179717" y="1286167"/>
                  </a:lnTo>
                  <a:lnTo>
                    <a:pt x="179273" y="1285875"/>
                  </a:lnTo>
                  <a:lnTo>
                    <a:pt x="176682" y="1285151"/>
                  </a:lnTo>
                  <a:lnTo>
                    <a:pt x="173329" y="1284503"/>
                  </a:lnTo>
                  <a:lnTo>
                    <a:pt x="172897" y="1285621"/>
                  </a:lnTo>
                  <a:lnTo>
                    <a:pt x="175234" y="1285925"/>
                  </a:lnTo>
                  <a:lnTo>
                    <a:pt x="177571" y="1286294"/>
                  </a:lnTo>
                  <a:lnTo>
                    <a:pt x="179412" y="1286637"/>
                  </a:lnTo>
                  <a:lnTo>
                    <a:pt x="179095" y="1287145"/>
                  </a:lnTo>
                  <a:lnTo>
                    <a:pt x="176542" y="1287145"/>
                  </a:lnTo>
                  <a:lnTo>
                    <a:pt x="173278" y="1285875"/>
                  </a:lnTo>
                  <a:lnTo>
                    <a:pt x="168617" y="1284605"/>
                  </a:lnTo>
                  <a:lnTo>
                    <a:pt x="164820" y="1285875"/>
                  </a:lnTo>
                  <a:lnTo>
                    <a:pt x="161124" y="1284605"/>
                  </a:lnTo>
                  <a:lnTo>
                    <a:pt x="157429" y="1283335"/>
                  </a:lnTo>
                  <a:lnTo>
                    <a:pt x="155397" y="1284605"/>
                  </a:lnTo>
                  <a:lnTo>
                    <a:pt x="153543" y="1284605"/>
                  </a:lnTo>
                  <a:lnTo>
                    <a:pt x="151676" y="1283335"/>
                  </a:lnTo>
                  <a:lnTo>
                    <a:pt x="149783" y="1283335"/>
                  </a:lnTo>
                  <a:lnTo>
                    <a:pt x="149821" y="1282065"/>
                  </a:lnTo>
                  <a:lnTo>
                    <a:pt x="161493" y="1282065"/>
                  </a:lnTo>
                  <a:lnTo>
                    <a:pt x="160312" y="1280795"/>
                  </a:lnTo>
                  <a:lnTo>
                    <a:pt x="157441" y="1279525"/>
                  </a:lnTo>
                  <a:lnTo>
                    <a:pt x="127939" y="1279525"/>
                  </a:lnTo>
                  <a:lnTo>
                    <a:pt x="124980" y="1280795"/>
                  </a:lnTo>
                  <a:lnTo>
                    <a:pt x="122097" y="1282065"/>
                  </a:lnTo>
                  <a:lnTo>
                    <a:pt x="121043" y="1280795"/>
                  </a:lnTo>
                  <a:lnTo>
                    <a:pt x="120904" y="1280820"/>
                  </a:lnTo>
                  <a:lnTo>
                    <a:pt x="120688" y="1280502"/>
                  </a:lnTo>
                  <a:lnTo>
                    <a:pt x="120764" y="1280795"/>
                  </a:lnTo>
                  <a:lnTo>
                    <a:pt x="102463" y="1283335"/>
                  </a:lnTo>
                  <a:lnTo>
                    <a:pt x="96037" y="1284605"/>
                  </a:lnTo>
                  <a:lnTo>
                    <a:pt x="95415" y="1285875"/>
                  </a:lnTo>
                  <a:lnTo>
                    <a:pt x="93548" y="1287145"/>
                  </a:lnTo>
                  <a:lnTo>
                    <a:pt x="89750" y="1285875"/>
                  </a:lnTo>
                  <a:lnTo>
                    <a:pt x="89827" y="1288415"/>
                  </a:lnTo>
                  <a:lnTo>
                    <a:pt x="88633" y="1288415"/>
                  </a:lnTo>
                  <a:lnTo>
                    <a:pt x="86296" y="1290955"/>
                  </a:lnTo>
                  <a:lnTo>
                    <a:pt x="83794" y="1292225"/>
                  </a:lnTo>
                  <a:lnTo>
                    <a:pt x="82778" y="1293495"/>
                  </a:lnTo>
                  <a:lnTo>
                    <a:pt x="79070" y="1293495"/>
                  </a:lnTo>
                  <a:lnTo>
                    <a:pt x="73342" y="1296035"/>
                  </a:lnTo>
                  <a:lnTo>
                    <a:pt x="79857" y="1294765"/>
                  </a:lnTo>
                  <a:lnTo>
                    <a:pt x="73317" y="1297305"/>
                  </a:lnTo>
                  <a:lnTo>
                    <a:pt x="70751" y="1297305"/>
                  </a:lnTo>
                  <a:lnTo>
                    <a:pt x="72377" y="1301115"/>
                  </a:lnTo>
                  <a:lnTo>
                    <a:pt x="69354" y="1302385"/>
                  </a:lnTo>
                  <a:lnTo>
                    <a:pt x="65112" y="1302385"/>
                  </a:lnTo>
                  <a:lnTo>
                    <a:pt x="62153" y="1303655"/>
                  </a:lnTo>
                  <a:lnTo>
                    <a:pt x="60833" y="1304925"/>
                  </a:lnTo>
                  <a:lnTo>
                    <a:pt x="57950" y="1308735"/>
                  </a:lnTo>
                  <a:lnTo>
                    <a:pt x="56375" y="1310005"/>
                  </a:lnTo>
                  <a:lnTo>
                    <a:pt x="53009" y="1312545"/>
                  </a:lnTo>
                  <a:lnTo>
                    <a:pt x="49199" y="1315085"/>
                  </a:lnTo>
                  <a:lnTo>
                    <a:pt x="46164" y="1315085"/>
                  </a:lnTo>
                  <a:lnTo>
                    <a:pt x="46659" y="1313815"/>
                  </a:lnTo>
                  <a:lnTo>
                    <a:pt x="46304" y="1314399"/>
                  </a:lnTo>
                  <a:lnTo>
                    <a:pt x="47002" y="1311275"/>
                  </a:lnTo>
                  <a:lnTo>
                    <a:pt x="46050" y="1314843"/>
                  </a:lnTo>
                  <a:lnTo>
                    <a:pt x="43662" y="1318895"/>
                  </a:lnTo>
                  <a:lnTo>
                    <a:pt x="42418" y="1318895"/>
                  </a:lnTo>
                  <a:lnTo>
                    <a:pt x="42887" y="1316355"/>
                  </a:lnTo>
                  <a:lnTo>
                    <a:pt x="38735" y="1318895"/>
                  </a:lnTo>
                  <a:lnTo>
                    <a:pt x="41440" y="1318895"/>
                  </a:lnTo>
                  <a:lnTo>
                    <a:pt x="38950" y="1321435"/>
                  </a:lnTo>
                  <a:lnTo>
                    <a:pt x="39573" y="1323975"/>
                  </a:lnTo>
                  <a:lnTo>
                    <a:pt x="40944" y="1326515"/>
                  </a:lnTo>
                  <a:lnTo>
                    <a:pt x="40297" y="1327785"/>
                  </a:lnTo>
                  <a:lnTo>
                    <a:pt x="41605" y="1326515"/>
                  </a:lnTo>
                  <a:lnTo>
                    <a:pt x="39878" y="1330325"/>
                  </a:lnTo>
                  <a:lnTo>
                    <a:pt x="37731" y="1334135"/>
                  </a:lnTo>
                  <a:lnTo>
                    <a:pt x="34442" y="1336675"/>
                  </a:lnTo>
                  <a:lnTo>
                    <a:pt x="33807" y="1335405"/>
                  </a:lnTo>
                  <a:lnTo>
                    <a:pt x="32245" y="1337945"/>
                  </a:lnTo>
                  <a:lnTo>
                    <a:pt x="31496" y="1339215"/>
                  </a:lnTo>
                  <a:lnTo>
                    <a:pt x="30378" y="1339215"/>
                  </a:lnTo>
                  <a:lnTo>
                    <a:pt x="29210" y="1340485"/>
                  </a:lnTo>
                  <a:lnTo>
                    <a:pt x="28092" y="1343025"/>
                  </a:lnTo>
                  <a:lnTo>
                    <a:pt x="27025" y="1344295"/>
                  </a:lnTo>
                  <a:lnTo>
                    <a:pt x="27762" y="1344295"/>
                  </a:lnTo>
                  <a:lnTo>
                    <a:pt x="27038" y="1345565"/>
                  </a:lnTo>
                  <a:lnTo>
                    <a:pt x="24739" y="1349375"/>
                  </a:lnTo>
                  <a:lnTo>
                    <a:pt x="22821" y="1351915"/>
                  </a:lnTo>
                  <a:lnTo>
                    <a:pt x="22301" y="1351915"/>
                  </a:lnTo>
                  <a:lnTo>
                    <a:pt x="16522" y="1358265"/>
                  </a:lnTo>
                  <a:lnTo>
                    <a:pt x="15925" y="1364615"/>
                  </a:lnTo>
                  <a:lnTo>
                    <a:pt x="12814" y="1373505"/>
                  </a:lnTo>
                  <a:lnTo>
                    <a:pt x="12014" y="1372235"/>
                  </a:lnTo>
                  <a:lnTo>
                    <a:pt x="9626" y="1374775"/>
                  </a:lnTo>
                  <a:lnTo>
                    <a:pt x="13601" y="1373505"/>
                  </a:lnTo>
                  <a:lnTo>
                    <a:pt x="11696" y="1377315"/>
                  </a:lnTo>
                  <a:lnTo>
                    <a:pt x="10083" y="1377315"/>
                  </a:lnTo>
                  <a:lnTo>
                    <a:pt x="11049" y="1381125"/>
                  </a:lnTo>
                  <a:lnTo>
                    <a:pt x="8280" y="1381125"/>
                  </a:lnTo>
                  <a:lnTo>
                    <a:pt x="6807" y="1382395"/>
                  </a:lnTo>
                  <a:lnTo>
                    <a:pt x="9182" y="1382395"/>
                  </a:lnTo>
                  <a:lnTo>
                    <a:pt x="8064" y="1384935"/>
                  </a:lnTo>
                  <a:lnTo>
                    <a:pt x="7531" y="1386205"/>
                  </a:lnTo>
                  <a:lnTo>
                    <a:pt x="5613" y="1391285"/>
                  </a:lnTo>
                  <a:lnTo>
                    <a:pt x="4152" y="1388745"/>
                  </a:lnTo>
                  <a:lnTo>
                    <a:pt x="3225" y="1387475"/>
                  </a:lnTo>
                  <a:lnTo>
                    <a:pt x="4089" y="1391285"/>
                  </a:lnTo>
                  <a:lnTo>
                    <a:pt x="2082" y="1391285"/>
                  </a:lnTo>
                  <a:lnTo>
                    <a:pt x="3721" y="1395095"/>
                  </a:lnTo>
                  <a:lnTo>
                    <a:pt x="1181" y="1393825"/>
                  </a:lnTo>
                  <a:lnTo>
                    <a:pt x="1549" y="1398905"/>
                  </a:lnTo>
                  <a:lnTo>
                    <a:pt x="774" y="1398905"/>
                  </a:lnTo>
                  <a:lnTo>
                    <a:pt x="558" y="1397635"/>
                  </a:lnTo>
                  <a:lnTo>
                    <a:pt x="0" y="1398905"/>
                  </a:lnTo>
                  <a:lnTo>
                    <a:pt x="469" y="1401445"/>
                  </a:lnTo>
                  <a:lnTo>
                    <a:pt x="1003" y="1403985"/>
                  </a:lnTo>
                  <a:lnTo>
                    <a:pt x="1600" y="1406525"/>
                  </a:lnTo>
                  <a:lnTo>
                    <a:pt x="1181" y="1403985"/>
                  </a:lnTo>
                  <a:lnTo>
                    <a:pt x="1016" y="1402715"/>
                  </a:lnTo>
                  <a:lnTo>
                    <a:pt x="3683" y="1402715"/>
                  </a:lnTo>
                  <a:lnTo>
                    <a:pt x="5143" y="1407795"/>
                  </a:lnTo>
                  <a:lnTo>
                    <a:pt x="2603" y="1409065"/>
                  </a:lnTo>
                  <a:lnTo>
                    <a:pt x="3073" y="1412875"/>
                  </a:lnTo>
                  <a:lnTo>
                    <a:pt x="2451" y="1410335"/>
                  </a:lnTo>
                  <a:lnTo>
                    <a:pt x="2628" y="1415415"/>
                  </a:lnTo>
                  <a:lnTo>
                    <a:pt x="1485" y="1415415"/>
                  </a:lnTo>
                  <a:lnTo>
                    <a:pt x="698" y="1417955"/>
                  </a:lnTo>
                  <a:lnTo>
                    <a:pt x="2108" y="1416685"/>
                  </a:lnTo>
                  <a:lnTo>
                    <a:pt x="2362" y="1417955"/>
                  </a:lnTo>
                  <a:lnTo>
                    <a:pt x="2438" y="1419225"/>
                  </a:lnTo>
                  <a:lnTo>
                    <a:pt x="1333" y="1419225"/>
                  </a:lnTo>
                  <a:lnTo>
                    <a:pt x="977" y="1420495"/>
                  </a:lnTo>
                  <a:lnTo>
                    <a:pt x="2806" y="1420495"/>
                  </a:lnTo>
                  <a:lnTo>
                    <a:pt x="3670" y="1424305"/>
                  </a:lnTo>
                  <a:lnTo>
                    <a:pt x="2857" y="1428115"/>
                  </a:lnTo>
                  <a:lnTo>
                    <a:pt x="2476" y="1428115"/>
                  </a:lnTo>
                  <a:lnTo>
                    <a:pt x="2959" y="1429385"/>
                  </a:lnTo>
                  <a:lnTo>
                    <a:pt x="2552" y="1430655"/>
                  </a:lnTo>
                  <a:lnTo>
                    <a:pt x="469" y="1429385"/>
                  </a:lnTo>
                  <a:lnTo>
                    <a:pt x="2527" y="1431925"/>
                  </a:lnTo>
                  <a:lnTo>
                    <a:pt x="2032" y="1434465"/>
                  </a:lnTo>
                  <a:lnTo>
                    <a:pt x="3721" y="1437005"/>
                  </a:lnTo>
                  <a:lnTo>
                    <a:pt x="2324" y="1437005"/>
                  </a:lnTo>
                  <a:lnTo>
                    <a:pt x="1841" y="1435735"/>
                  </a:lnTo>
                  <a:lnTo>
                    <a:pt x="1981" y="1440815"/>
                  </a:lnTo>
                  <a:lnTo>
                    <a:pt x="2362" y="1445895"/>
                  </a:lnTo>
                  <a:lnTo>
                    <a:pt x="2971" y="1449705"/>
                  </a:lnTo>
                  <a:lnTo>
                    <a:pt x="1371" y="1450975"/>
                  </a:lnTo>
                  <a:lnTo>
                    <a:pt x="3784" y="1452245"/>
                  </a:lnTo>
                  <a:lnTo>
                    <a:pt x="1993" y="1458595"/>
                  </a:lnTo>
                  <a:lnTo>
                    <a:pt x="4686" y="1457325"/>
                  </a:lnTo>
                  <a:lnTo>
                    <a:pt x="3695" y="1461135"/>
                  </a:lnTo>
                  <a:lnTo>
                    <a:pt x="8331" y="1467485"/>
                  </a:lnTo>
                  <a:lnTo>
                    <a:pt x="4851" y="1467485"/>
                  </a:lnTo>
                  <a:lnTo>
                    <a:pt x="6045" y="1472565"/>
                  </a:lnTo>
                  <a:lnTo>
                    <a:pt x="7912" y="1475105"/>
                  </a:lnTo>
                  <a:lnTo>
                    <a:pt x="9766" y="1478915"/>
                  </a:lnTo>
                  <a:lnTo>
                    <a:pt x="13550" y="1486535"/>
                  </a:lnTo>
                  <a:lnTo>
                    <a:pt x="15354" y="1491615"/>
                  </a:lnTo>
                  <a:lnTo>
                    <a:pt x="15036" y="1494155"/>
                  </a:lnTo>
                  <a:lnTo>
                    <a:pt x="16383" y="1497965"/>
                  </a:lnTo>
                  <a:lnTo>
                    <a:pt x="20383" y="1505585"/>
                  </a:lnTo>
                  <a:lnTo>
                    <a:pt x="23050" y="1509395"/>
                  </a:lnTo>
                  <a:lnTo>
                    <a:pt x="25069" y="1513205"/>
                  </a:lnTo>
                  <a:lnTo>
                    <a:pt x="29718" y="1518285"/>
                  </a:lnTo>
                  <a:lnTo>
                    <a:pt x="33909" y="1523365"/>
                  </a:lnTo>
                  <a:lnTo>
                    <a:pt x="42684" y="1530985"/>
                  </a:lnTo>
                  <a:lnTo>
                    <a:pt x="47269" y="1534795"/>
                  </a:lnTo>
                  <a:lnTo>
                    <a:pt x="53086" y="1539875"/>
                  </a:lnTo>
                  <a:lnTo>
                    <a:pt x="55219" y="1543685"/>
                  </a:lnTo>
                  <a:lnTo>
                    <a:pt x="59855" y="1547495"/>
                  </a:lnTo>
                  <a:lnTo>
                    <a:pt x="69684" y="1552575"/>
                  </a:lnTo>
                  <a:lnTo>
                    <a:pt x="74866" y="1555115"/>
                  </a:lnTo>
                  <a:lnTo>
                    <a:pt x="78549" y="1557655"/>
                  </a:lnTo>
                  <a:lnTo>
                    <a:pt x="81534" y="1557655"/>
                  </a:lnTo>
                  <a:lnTo>
                    <a:pt x="83781" y="1560195"/>
                  </a:lnTo>
                  <a:lnTo>
                    <a:pt x="87452" y="1561465"/>
                  </a:lnTo>
                  <a:lnTo>
                    <a:pt x="95478" y="1565275"/>
                  </a:lnTo>
                  <a:lnTo>
                    <a:pt x="99809" y="1566545"/>
                  </a:lnTo>
                  <a:lnTo>
                    <a:pt x="103708" y="1569085"/>
                  </a:lnTo>
                  <a:lnTo>
                    <a:pt x="107238" y="1569085"/>
                  </a:lnTo>
                  <a:lnTo>
                    <a:pt x="106730" y="1567815"/>
                  </a:lnTo>
                  <a:lnTo>
                    <a:pt x="109016" y="1569085"/>
                  </a:lnTo>
                  <a:lnTo>
                    <a:pt x="114122" y="1569085"/>
                  </a:lnTo>
                  <a:lnTo>
                    <a:pt x="113347" y="1570355"/>
                  </a:lnTo>
                  <a:lnTo>
                    <a:pt x="112687" y="1571625"/>
                  </a:lnTo>
                  <a:lnTo>
                    <a:pt x="114211" y="1571625"/>
                  </a:lnTo>
                  <a:lnTo>
                    <a:pt x="118846" y="1572895"/>
                  </a:lnTo>
                  <a:lnTo>
                    <a:pt x="121551" y="1572895"/>
                  </a:lnTo>
                  <a:lnTo>
                    <a:pt x="122821" y="1574165"/>
                  </a:lnTo>
                  <a:lnTo>
                    <a:pt x="121627" y="1571625"/>
                  </a:lnTo>
                  <a:lnTo>
                    <a:pt x="123164" y="1571625"/>
                  </a:lnTo>
                  <a:lnTo>
                    <a:pt x="125958" y="1572768"/>
                  </a:lnTo>
                  <a:lnTo>
                    <a:pt x="135432" y="1571625"/>
                  </a:lnTo>
                  <a:lnTo>
                    <a:pt x="142646" y="1572895"/>
                  </a:lnTo>
                  <a:lnTo>
                    <a:pt x="164541" y="1572895"/>
                  </a:lnTo>
                  <a:lnTo>
                    <a:pt x="173558" y="1569085"/>
                  </a:lnTo>
                  <a:lnTo>
                    <a:pt x="171513" y="1571625"/>
                  </a:lnTo>
                  <a:lnTo>
                    <a:pt x="177012" y="1567815"/>
                  </a:lnTo>
                  <a:lnTo>
                    <a:pt x="177761" y="1570355"/>
                  </a:lnTo>
                  <a:lnTo>
                    <a:pt x="183248" y="1571625"/>
                  </a:lnTo>
                  <a:lnTo>
                    <a:pt x="185597" y="1567815"/>
                  </a:lnTo>
                  <a:lnTo>
                    <a:pt x="186385" y="1566545"/>
                  </a:lnTo>
                  <a:lnTo>
                    <a:pt x="189814" y="1565275"/>
                  </a:lnTo>
                  <a:lnTo>
                    <a:pt x="189788" y="1564005"/>
                  </a:lnTo>
                  <a:lnTo>
                    <a:pt x="192151" y="1564005"/>
                  </a:lnTo>
                  <a:lnTo>
                    <a:pt x="194335" y="1562735"/>
                  </a:lnTo>
                  <a:lnTo>
                    <a:pt x="196519" y="1562735"/>
                  </a:lnTo>
                  <a:lnTo>
                    <a:pt x="193776" y="1566545"/>
                  </a:lnTo>
                  <a:lnTo>
                    <a:pt x="196545" y="1562735"/>
                  </a:lnTo>
                  <a:lnTo>
                    <a:pt x="200215" y="1557655"/>
                  </a:lnTo>
                  <a:lnTo>
                    <a:pt x="197637" y="1561465"/>
                  </a:lnTo>
                  <a:lnTo>
                    <a:pt x="237642" y="1538605"/>
                  </a:lnTo>
                  <a:lnTo>
                    <a:pt x="243713" y="1532255"/>
                  </a:lnTo>
                  <a:lnTo>
                    <a:pt x="249529" y="1527175"/>
                  </a:lnTo>
                  <a:lnTo>
                    <a:pt x="248323" y="1527175"/>
                  </a:lnTo>
                  <a:lnTo>
                    <a:pt x="252133" y="1523365"/>
                  </a:lnTo>
                  <a:lnTo>
                    <a:pt x="255600" y="1518285"/>
                  </a:lnTo>
                  <a:lnTo>
                    <a:pt x="262521" y="1513205"/>
                  </a:lnTo>
                  <a:lnTo>
                    <a:pt x="262547" y="1506855"/>
                  </a:lnTo>
                  <a:lnTo>
                    <a:pt x="263258" y="1505585"/>
                  </a:lnTo>
                  <a:lnTo>
                    <a:pt x="264337" y="1501775"/>
                  </a:lnTo>
                  <a:lnTo>
                    <a:pt x="267804" y="1499235"/>
                  </a:lnTo>
                  <a:lnTo>
                    <a:pt x="267868" y="1500505"/>
                  </a:lnTo>
                  <a:lnTo>
                    <a:pt x="268338" y="1499235"/>
                  </a:lnTo>
                  <a:lnTo>
                    <a:pt x="269748" y="1495425"/>
                  </a:lnTo>
                  <a:lnTo>
                    <a:pt x="269506" y="1490345"/>
                  </a:lnTo>
                  <a:lnTo>
                    <a:pt x="273151" y="1485265"/>
                  </a:lnTo>
                  <a:lnTo>
                    <a:pt x="274789" y="1485265"/>
                  </a:lnTo>
                  <a:lnTo>
                    <a:pt x="276021" y="1480185"/>
                  </a:lnTo>
                  <a:lnTo>
                    <a:pt x="276885" y="1476375"/>
                  </a:lnTo>
                  <a:lnTo>
                    <a:pt x="277799" y="1472565"/>
                  </a:lnTo>
                  <a:lnTo>
                    <a:pt x="278371" y="1468755"/>
                  </a:lnTo>
                  <a:lnTo>
                    <a:pt x="279603" y="1468755"/>
                  </a:lnTo>
                  <a:lnTo>
                    <a:pt x="281800" y="1464945"/>
                  </a:lnTo>
                  <a:lnTo>
                    <a:pt x="282486" y="1461135"/>
                  </a:lnTo>
                  <a:lnTo>
                    <a:pt x="282905" y="1457325"/>
                  </a:lnTo>
                  <a:lnTo>
                    <a:pt x="283464" y="1452245"/>
                  </a:lnTo>
                  <a:lnTo>
                    <a:pt x="283756" y="1448435"/>
                  </a:lnTo>
                  <a:lnTo>
                    <a:pt x="285115" y="1443786"/>
                  </a:lnTo>
                  <a:lnTo>
                    <a:pt x="285153" y="1443355"/>
                  </a:lnTo>
                  <a:close/>
                </a:path>
                <a:path w="430529" h="5485765">
                  <a:moveTo>
                    <a:pt x="285597" y="1444625"/>
                  </a:moveTo>
                  <a:lnTo>
                    <a:pt x="285305" y="1443786"/>
                  </a:lnTo>
                  <a:lnTo>
                    <a:pt x="285432" y="1444625"/>
                  </a:lnTo>
                  <a:lnTo>
                    <a:pt x="285597" y="1444625"/>
                  </a:lnTo>
                  <a:close/>
                </a:path>
                <a:path w="430529" h="5485765">
                  <a:moveTo>
                    <a:pt x="285838" y="2693619"/>
                  </a:moveTo>
                  <a:lnTo>
                    <a:pt x="285191" y="2691968"/>
                  </a:lnTo>
                  <a:lnTo>
                    <a:pt x="285546" y="2693441"/>
                  </a:lnTo>
                  <a:lnTo>
                    <a:pt x="285838" y="2693619"/>
                  </a:lnTo>
                  <a:close/>
                </a:path>
                <a:path w="430529" h="5485765">
                  <a:moveTo>
                    <a:pt x="285838" y="21501"/>
                  </a:moveTo>
                  <a:lnTo>
                    <a:pt x="285191" y="19837"/>
                  </a:lnTo>
                  <a:lnTo>
                    <a:pt x="285546" y="21310"/>
                  </a:lnTo>
                  <a:lnTo>
                    <a:pt x="285838" y="21501"/>
                  </a:lnTo>
                  <a:close/>
                </a:path>
                <a:path w="430529" h="5485765">
                  <a:moveTo>
                    <a:pt x="294716" y="5201729"/>
                  </a:moveTo>
                  <a:lnTo>
                    <a:pt x="293814" y="5201158"/>
                  </a:lnTo>
                  <a:lnTo>
                    <a:pt x="291236" y="5200421"/>
                  </a:lnTo>
                  <a:lnTo>
                    <a:pt x="287870" y="5199786"/>
                  </a:lnTo>
                  <a:lnTo>
                    <a:pt x="287439" y="5200904"/>
                  </a:lnTo>
                  <a:lnTo>
                    <a:pt x="289788" y="5201209"/>
                  </a:lnTo>
                  <a:lnTo>
                    <a:pt x="292112" y="5201577"/>
                  </a:lnTo>
                  <a:lnTo>
                    <a:pt x="294449" y="5201996"/>
                  </a:lnTo>
                  <a:lnTo>
                    <a:pt x="294678" y="5201844"/>
                  </a:lnTo>
                  <a:close/>
                </a:path>
                <a:path w="430529" h="5485765">
                  <a:moveTo>
                    <a:pt x="303796" y="3932224"/>
                  </a:moveTo>
                  <a:lnTo>
                    <a:pt x="303504" y="3932313"/>
                  </a:lnTo>
                  <a:lnTo>
                    <a:pt x="303288" y="3932415"/>
                  </a:lnTo>
                  <a:lnTo>
                    <a:pt x="303136" y="3932529"/>
                  </a:lnTo>
                  <a:lnTo>
                    <a:pt x="303796" y="3932224"/>
                  </a:lnTo>
                  <a:close/>
                </a:path>
                <a:path w="430529" h="5485765">
                  <a:moveTo>
                    <a:pt x="307251" y="5480710"/>
                  </a:moveTo>
                  <a:lnTo>
                    <a:pt x="307009" y="5480672"/>
                  </a:lnTo>
                  <a:lnTo>
                    <a:pt x="306870" y="5480672"/>
                  </a:lnTo>
                  <a:lnTo>
                    <a:pt x="307035" y="5480723"/>
                  </a:lnTo>
                  <a:lnTo>
                    <a:pt x="307251" y="5480710"/>
                  </a:lnTo>
                  <a:close/>
                </a:path>
                <a:path w="430529" h="5485765">
                  <a:moveTo>
                    <a:pt x="307746" y="5479859"/>
                  </a:moveTo>
                  <a:lnTo>
                    <a:pt x="306489" y="5479745"/>
                  </a:lnTo>
                  <a:lnTo>
                    <a:pt x="305396" y="5480088"/>
                  </a:lnTo>
                  <a:lnTo>
                    <a:pt x="304355" y="5480685"/>
                  </a:lnTo>
                  <a:lnTo>
                    <a:pt x="304520" y="5481180"/>
                  </a:lnTo>
                  <a:lnTo>
                    <a:pt x="306019" y="5480685"/>
                  </a:lnTo>
                  <a:lnTo>
                    <a:pt x="306870" y="5480672"/>
                  </a:lnTo>
                  <a:lnTo>
                    <a:pt x="306628" y="5480520"/>
                  </a:lnTo>
                  <a:lnTo>
                    <a:pt x="307746" y="5479859"/>
                  </a:lnTo>
                  <a:close/>
                </a:path>
                <a:path w="430529" h="5485765">
                  <a:moveTo>
                    <a:pt x="308305" y="5479910"/>
                  </a:moveTo>
                  <a:lnTo>
                    <a:pt x="307936" y="5479758"/>
                  </a:lnTo>
                  <a:lnTo>
                    <a:pt x="307746" y="5479859"/>
                  </a:lnTo>
                  <a:lnTo>
                    <a:pt x="307924" y="5479872"/>
                  </a:lnTo>
                  <a:lnTo>
                    <a:pt x="308114" y="5479872"/>
                  </a:lnTo>
                  <a:lnTo>
                    <a:pt x="308305" y="5479910"/>
                  </a:lnTo>
                  <a:close/>
                </a:path>
                <a:path w="430529" h="5485765">
                  <a:moveTo>
                    <a:pt x="317969" y="3936339"/>
                  </a:moveTo>
                  <a:lnTo>
                    <a:pt x="313690" y="3935069"/>
                  </a:lnTo>
                  <a:lnTo>
                    <a:pt x="309651" y="3935069"/>
                  </a:lnTo>
                  <a:lnTo>
                    <a:pt x="314121" y="3936339"/>
                  </a:lnTo>
                  <a:lnTo>
                    <a:pt x="317969" y="3936339"/>
                  </a:lnTo>
                  <a:close/>
                </a:path>
                <a:path w="430529" h="5485765">
                  <a:moveTo>
                    <a:pt x="323202" y="2718498"/>
                  </a:moveTo>
                  <a:lnTo>
                    <a:pt x="323062" y="2718143"/>
                  </a:lnTo>
                  <a:lnTo>
                    <a:pt x="322681" y="2718143"/>
                  </a:lnTo>
                  <a:lnTo>
                    <a:pt x="323202" y="2718498"/>
                  </a:lnTo>
                  <a:close/>
                </a:path>
                <a:path w="430529" h="5485765">
                  <a:moveTo>
                    <a:pt x="323202" y="46367"/>
                  </a:moveTo>
                  <a:lnTo>
                    <a:pt x="323062" y="46024"/>
                  </a:lnTo>
                  <a:lnTo>
                    <a:pt x="322681" y="46024"/>
                  </a:lnTo>
                  <a:lnTo>
                    <a:pt x="323202" y="46367"/>
                  </a:lnTo>
                  <a:close/>
                </a:path>
                <a:path w="430529" h="5485765">
                  <a:moveTo>
                    <a:pt x="324104" y="2720683"/>
                  </a:moveTo>
                  <a:close/>
                </a:path>
                <a:path w="430529" h="5485765">
                  <a:moveTo>
                    <a:pt x="324104" y="48564"/>
                  </a:moveTo>
                  <a:close/>
                </a:path>
                <a:path w="430529" h="5485765">
                  <a:moveTo>
                    <a:pt x="324586" y="2719413"/>
                  </a:moveTo>
                  <a:lnTo>
                    <a:pt x="323202" y="2718498"/>
                  </a:lnTo>
                  <a:lnTo>
                    <a:pt x="324065" y="2720606"/>
                  </a:lnTo>
                  <a:lnTo>
                    <a:pt x="324586" y="2719413"/>
                  </a:lnTo>
                  <a:close/>
                </a:path>
                <a:path w="430529" h="5485765">
                  <a:moveTo>
                    <a:pt x="324586" y="47294"/>
                  </a:moveTo>
                  <a:lnTo>
                    <a:pt x="323202" y="46367"/>
                  </a:lnTo>
                  <a:lnTo>
                    <a:pt x="324065" y="48475"/>
                  </a:lnTo>
                  <a:lnTo>
                    <a:pt x="324586" y="47294"/>
                  </a:lnTo>
                  <a:close/>
                </a:path>
                <a:path w="430529" h="5485765">
                  <a:moveTo>
                    <a:pt x="337083" y="4218444"/>
                  </a:moveTo>
                  <a:lnTo>
                    <a:pt x="336854" y="4218394"/>
                  </a:lnTo>
                  <a:lnTo>
                    <a:pt x="336702" y="4218406"/>
                  </a:lnTo>
                  <a:lnTo>
                    <a:pt x="336867" y="4218457"/>
                  </a:lnTo>
                  <a:lnTo>
                    <a:pt x="337083" y="4218444"/>
                  </a:lnTo>
                  <a:close/>
                </a:path>
                <a:path w="430529" h="5485765">
                  <a:moveTo>
                    <a:pt x="337591" y="4217594"/>
                  </a:moveTo>
                  <a:lnTo>
                    <a:pt x="336334" y="4217479"/>
                  </a:lnTo>
                  <a:lnTo>
                    <a:pt x="335241" y="4217822"/>
                  </a:lnTo>
                  <a:lnTo>
                    <a:pt x="334200" y="4218419"/>
                  </a:lnTo>
                  <a:lnTo>
                    <a:pt x="334365" y="4218902"/>
                  </a:lnTo>
                  <a:lnTo>
                    <a:pt x="335864" y="4218419"/>
                  </a:lnTo>
                  <a:lnTo>
                    <a:pt x="336702" y="4218406"/>
                  </a:lnTo>
                  <a:lnTo>
                    <a:pt x="336461" y="4218254"/>
                  </a:lnTo>
                  <a:lnTo>
                    <a:pt x="337591" y="4217594"/>
                  </a:lnTo>
                  <a:close/>
                </a:path>
                <a:path w="430529" h="5485765">
                  <a:moveTo>
                    <a:pt x="338035" y="2740901"/>
                  </a:moveTo>
                  <a:lnTo>
                    <a:pt x="336473" y="2738043"/>
                  </a:lnTo>
                  <a:lnTo>
                    <a:pt x="336207" y="2738043"/>
                  </a:lnTo>
                  <a:lnTo>
                    <a:pt x="336207" y="2738463"/>
                  </a:lnTo>
                  <a:lnTo>
                    <a:pt x="336207" y="2738602"/>
                  </a:lnTo>
                  <a:lnTo>
                    <a:pt x="336816" y="2739606"/>
                  </a:lnTo>
                  <a:lnTo>
                    <a:pt x="337439" y="2740431"/>
                  </a:lnTo>
                  <a:lnTo>
                    <a:pt x="338035" y="2740901"/>
                  </a:lnTo>
                  <a:close/>
                </a:path>
                <a:path w="430529" h="5485765">
                  <a:moveTo>
                    <a:pt x="338035" y="68783"/>
                  </a:moveTo>
                  <a:lnTo>
                    <a:pt x="336473" y="65913"/>
                  </a:lnTo>
                  <a:lnTo>
                    <a:pt x="336207" y="65913"/>
                  </a:lnTo>
                  <a:lnTo>
                    <a:pt x="336207" y="66344"/>
                  </a:lnTo>
                  <a:lnTo>
                    <a:pt x="336207" y="66484"/>
                  </a:lnTo>
                  <a:lnTo>
                    <a:pt x="336816" y="67487"/>
                  </a:lnTo>
                  <a:lnTo>
                    <a:pt x="337439" y="68300"/>
                  </a:lnTo>
                  <a:lnTo>
                    <a:pt x="338035" y="68783"/>
                  </a:lnTo>
                  <a:close/>
                </a:path>
                <a:path w="430529" h="5485765">
                  <a:moveTo>
                    <a:pt x="338150" y="4217644"/>
                  </a:moveTo>
                  <a:lnTo>
                    <a:pt x="337769" y="4217479"/>
                  </a:lnTo>
                  <a:lnTo>
                    <a:pt x="337591" y="4217594"/>
                  </a:lnTo>
                  <a:lnTo>
                    <a:pt x="337769" y="4217606"/>
                  </a:lnTo>
                  <a:lnTo>
                    <a:pt x="337959" y="4217606"/>
                  </a:lnTo>
                  <a:lnTo>
                    <a:pt x="338150" y="4217644"/>
                  </a:lnTo>
                  <a:close/>
                </a:path>
                <a:path w="430529" h="5485765">
                  <a:moveTo>
                    <a:pt x="344411" y="2893771"/>
                  </a:moveTo>
                  <a:lnTo>
                    <a:pt x="344297" y="2893949"/>
                  </a:lnTo>
                  <a:lnTo>
                    <a:pt x="344233" y="2894076"/>
                  </a:lnTo>
                  <a:lnTo>
                    <a:pt x="344360" y="2893898"/>
                  </a:lnTo>
                  <a:lnTo>
                    <a:pt x="344411" y="2893771"/>
                  </a:lnTo>
                  <a:close/>
                </a:path>
                <a:path w="430529" h="5485765">
                  <a:moveTo>
                    <a:pt x="344411" y="221640"/>
                  </a:moveTo>
                  <a:lnTo>
                    <a:pt x="344297" y="221830"/>
                  </a:lnTo>
                  <a:lnTo>
                    <a:pt x="344233" y="221957"/>
                  </a:lnTo>
                  <a:lnTo>
                    <a:pt x="344360" y="221767"/>
                  </a:lnTo>
                  <a:lnTo>
                    <a:pt x="344411" y="221640"/>
                  </a:lnTo>
                  <a:close/>
                </a:path>
                <a:path w="430529" h="5485765">
                  <a:moveTo>
                    <a:pt x="353695" y="3953726"/>
                  </a:moveTo>
                  <a:lnTo>
                    <a:pt x="353047" y="3952075"/>
                  </a:lnTo>
                  <a:lnTo>
                    <a:pt x="353390" y="3953548"/>
                  </a:lnTo>
                  <a:lnTo>
                    <a:pt x="353695" y="3953726"/>
                  </a:lnTo>
                  <a:close/>
                </a:path>
                <a:path w="430529" h="5485765">
                  <a:moveTo>
                    <a:pt x="357162" y="2862846"/>
                  </a:moveTo>
                  <a:lnTo>
                    <a:pt x="356857" y="2862491"/>
                  </a:lnTo>
                  <a:lnTo>
                    <a:pt x="356603" y="2862351"/>
                  </a:lnTo>
                  <a:lnTo>
                    <a:pt x="356349" y="2862300"/>
                  </a:lnTo>
                  <a:lnTo>
                    <a:pt x="357162" y="2862846"/>
                  </a:lnTo>
                  <a:close/>
                </a:path>
                <a:path w="430529" h="5485765">
                  <a:moveTo>
                    <a:pt x="357162" y="190715"/>
                  </a:moveTo>
                  <a:lnTo>
                    <a:pt x="356857" y="190373"/>
                  </a:lnTo>
                  <a:lnTo>
                    <a:pt x="356603" y="190220"/>
                  </a:lnTo>
                  <a:lnTo>
                    <a:pt x="356349" y="190169"/>
                  </a:lnTo>
                  <a:lnTo>
                    <a:pt x="357162" y="190715"/>
                  </a:lnTo>
                  <a:close/>
                </a:path>
                <a:path w="430529" h="5485765">
                  <a:moveTo>
                    <a:pt x="361696" y="2836253"/>
                  </a:moveTo>
                  <a:lnTo>
                    <a:pt x="359943" y="2831173"/>
                  </a:lnTo>
                  <a:lnTo>
                    <a:pt x="359422" y="2829903"/>
                  </a:lnTo>
                  <a:lnTo>
                    <a:pt x="357327" y="2824823"/>
                  </a:lnTo>
                  <a:lnTo>
                    <a:pt x="356730" y="2823553"/>
                  </a:lnTo>
                  <a:lnTo>
                    <a:pt x="354952" y="2819743"/>
                  </a:lnTo>
                  <a:lnTo>
                    <a:pt x="354355" y="2818473"/>
                  </a:lnTo>
                  <a:lnTo>
                    <a:pt x="352882" y="2819743"/>
                  </a:lnTo>
                  <a:lnTo>
                    <a:pt x="352856" y="2817203"/>
                  </a:lnTo>
                  <a:lnTo>
                    <a:pt x="352564" y="2809583"/>
                  </a:lnTo>
                  <a:lnTo>
                    <a:pt x="352526" y="2808313"/>
                  </a:lnTo>
                  <a:lnTo>
                    <a:pt x="352247" y="2805773"/>
                  </a:lnTo>
                  <a:lnTo>
                    <a:pt x="351396" y="2798153"/>
                  </a:lnTo>
                  <a:lnTo>
                    <a:pt x="350939" y="2795613"/>
                  </a:lnTo>
                  <a:lnTo>
                    <a:pt x="350253" y="2791803"/>
                  </a:lnTo>
                  <a:lnTo>
                    <a:pt x="349554" y="2787993"/>
                  </a:lnTo>
                  <a:lnTo>
                    <a:pt x="347027" y="2779103"/>
                  </a:lnTo>
                  <a:lnTo>
                    <a:pt x="346303" y="2770213"/>
                  </a:lnTo>
                  <a:lnTo>
                    <a:pt x="345744" y="2765133"/>
                  </a:lnTo>
                  <a:lnTo>
                    <a:pt x="345020" y="2763863"/>
                  </a:lnTo>
                  <a:lnTo>
                    <a:pt x="344868" y="2760053"/>
                  </a:lnTo>
                  <a:lnTo>
                    <a:pt x="341223" y="2756243"/>
                  </a:lnTo>
                  <a:lnTo>
                    <a:pt x="339636" y="2751163"/>
                  </a:lnTo>
                  <a:lnTo>
                    <a:pt x="336270" y="2744813"/>
                  </a:lnTo>
                  <a:lnTo>
                    <a:pt x="339242" y="2747353"/>
                  </a:lnTo>
                  <a:lnTo>
                    <a:pt x="338137" y="2743543"/>
                  </a:lnTo>
                  <a:lnTo>
                    <a:pt x="337515" y="2742323"/>
                  </a:lnTo>
                  <a:lnTo>
                    <a:pt x="337515" y="2744813"/>
                  </a:lnTo>
                  <a:lnTo>
                    <a:pt x="336435" y="2743543"/>
                  </a:lnTo>
                  <a:lnTo>
                    <a:pt x="335876" y="2742273"/>
                  </a:lnTo>
                  <a:lnTo>
                    <a:pt x="335280" y="2739733"/>
                  </a:lnTo>
                  <a:lnTo>
                    <a:pt x="334645" y="2738463"/>
                  </a:lnTo>
                  <a:lnTo>
                    <a:pt x="336486" y="2740825"/>
                  </a:lnTo>
                  <a:lnTo>
                    <a:pt x="337515" y="2744813"/>
                  </a:lnTo>
                  <a:lnTo>
                    <a:pt x="337515" y="2742323"/>
                  </a:lnTo>
                  <a:lnTo>
                    <a:pt x="336842" y="2741003"/>
                  </a:lnTo>
                  <a:lnTo>
                    <a:pt x="336499" y="2740342"/>
                  </a:lnTo>
                  <a:lnTo>
                    <a:pt x="336397" y="2739733"/>
                  </a:lnTo>
                  <a:lnTo>
                    <a:pt x="336181" y="2738463"/>
                  </a:lnTo>
                  <a:lnTo>
                    <a:pt x="333654" y="2733383"/>
                  </a:lnTo>
                  <a:lnTo>
                    <a:pt x="332003" y="2729573"/>
                  </a:lnTo>
                  <a:lnTo>
                    <a:pt x="330898" y="2727033"/>
                  </a:lnTo>
                  <a:lnTo>
                    <a:pt x="330352" y="2725763"/>
                  </a:lnTo>
                  <a:lnTo>
                    <a:pt x="327558" y="2727033"/>
                  </a:lnTo>
                  <a:lnTo>
                    <a:pt x="324027" y="2720683"/>
                  </a:lnTo>
                  <a:lnTo>
                    <a:pt x="323773" y="2720683"/>
                  </a:lnTo>
                  <a:lnTo>
                    <a:pt x="322656" y="2718143"/>
                  </a:lnTo>
                  <a:lnTo>
                    <a:pt x="322707" y="2719413"/>
                  </a:lnTo>
                  <a:lnTo>
                    <a:pt x="323291" y="2720683"/>
                  </a:lnTo>
                  <a:lnTo>
                    <a:pt x="321551" y="2719413"/>
                  </a:lnTo>
                  <a:lnTo>
                    <a:pt x="318630" y="2715603"/>
                  </a:lnTo>
                  <a:lnTo>
                    <a:pt x="315506" y="2711793"/>
                  </a:lnTo>
                  <a:lnTo>
                    <a:pt x="313956" y="2709253"/>
                  </a:lnTo>
                  <a:lnTo>
                    <a:pt x="313182" y="2707983"/>
                  </a:lnTo>
                  <a:lnTo>
                    <a:pt x="312407" y="2706713"/>
                  </a:lnTo>
                  <a:lnTo>
                    <a:pt x="309168" y="2704173"/>
                  </a:lnTo>
                  <a:lnTo>
                    <a:pt x="308343" y="2704173"/>
                  </a:lnTo>
                  <a:lnTo>
                    <a:pt x="306451" y="2705443"/>
                  </a:lnTo>
                  <a:lnTo>
                    <a:pt x="306527" y="2707983"/>
                  </a:lnTo>
                  <a:lnTo>
                    <a:pt x="303669" y="2706713"/>
                  </a:lnTo>
                  <a:lnTo>
                    <a:pt x="302666" y="2704173"/>
                  </a:lnTo>
                  <a:lnTo>
                    <a:pt x="299910" y="2704173"/>
                  </a:lnTo>
                  <a:lnTo>
                    <a:pt x="298716" y="2701633"/>
                  </a:lnTo>
                  <a:lnTo>
                    <a:pt x="299758" y="2702903"/>
                  </a:lnTo>
                  <a:lnTo>
                    <a:pt x="299885" y="2701633"/>
                  </a:lnTo>
                  <a:lnTo>
                    <a:pt x="295617" y="2700363"/>
                  </a:lnTo>
                  <a:lnTo>
                    <a:pt x="290728" y="2695283"/>
                  </a:lnTo>
                  <a:lnTo>
                    <a:pt x="285838" y="2692743"/>
                  </a:lnTo>
                  <a:lnTo>
                    <a:pt x="286804" y="2695283"/>
                  </a:lnTo>
                  <a:lnTo>
                    <a:pt x="287680" y="2697823"/>
                  </a:lnTo>
                  <a:lnTo>
                    <a:pt x="288480" y="2700363"/>
                  </a:lnTo>
                  <a:lnTo>
                    <a:pt x="286816" y="2699093"/>
                  </a:lnTo>
                  <a:lnTo>
                    <a:pt x="284416" y="2696553"/>
                  </a:lnTo>
                  <a:lnTo>
                    <a:pt x="279920" y="2692743"/>
                  </a:lnTo>
                  <a:lnTo>
                    <a:pt x="277863" y="2691473"/>
                  </a:lnTo>
                  <a:lnTo>
                    <a:pt x="277101" y="2692743"/>
                  </a:lnTo>
                  <a:lnTo>
                    <a:pt x="275234" y="2688933"/>
                  </a:lnTo>
                  <a:lnTo>
                    <a:pt x="271538" y="2686393"/>
                  </a:lnTo>
                  <a:lnTo>
                    <a:pt x="267601" y="2686393"/>
                  </a:lnTo>
                  <a:lnTo>
                    <a:pt x="267093" y="2687663"/>
                  </a:lnTo>
                  <a:lnTo>
                    <a:pt x="265480" y="2686393"/>
                  </a:lnTo>
                  <a:lnTo>
                    <a:pt x="264198" y="2685123"/>
                  </a:lnTo>
                  <a:lnTo>
                    <a:pt x="261556" y="2682583"/>
                  </a:lnTo>
                  <a:lnTo>
                    <a:pt x="264553" y="2683853"/>
                  </a:lnTo>
                  <a:lnTo>
                    <a:pt x="266052" y="2683853"/>
                  </a:lnTo>
                  <a:lnTo>
                    <a:pt x="261848" y="2682583"/>
                  </a:lnTo>
                  <a:lnTo>
                    <a:pt x="258457" y="2680043"/>
                  </a:lnTo>
                  <a:lnTo>
                    <a:pt x="256768" y="2678773"/>
                  </a:lnTo>
                  <a:lnTo>
                    <a:pt x="256438" y="2678773"/>
                  </a:lnTo>
                  <a:lnTo>
                    <a:pt x="256247" y="2679077"/>
                  </a:lnTo>
                  <a:lnTo>
                    <a:pt x="255803" y="2678785"/>
                  </a:lnTo>
                  <a:lnTo>
                    <a:pt x="253225" y="2678049"/>
                  </a:lnTo>
                  <a:lnTo>
                    <a:pt x="249859" y="2677414"/>
                  </a:lnTo>
                  <a:lnTo>
                    <a:pt x="249428" y="2678531"/>
                  </a:lnTo>
                  <a:lnTo>
                    <a:pt x="251777" y="2678836"/>
                  </a:lnTo>
                  <a:lnTo>
                    <a:pt x="254114" y="2679204"/>
                  </a:lnTo>
                  <a:lnTo>
                    <a:pt x="255955" y="2679547"/>
                  </a:lnTo>
                  <a:lnTo>
                    <a:pt x="255638" y="2680043"/>
                  </a:lnTo>
                  <a:lnTo>
                    <a:pt x="253085" y="2680043"/>
                  </a:lnTo>
                  <a:lnTo>
                    <a:pt x="249809" y="2678773"/>
                  </a:lnTo>
                  <a:lnTo>
                    <a:pt x="245148" y="2677503"/>
                  </a:lnTo>
                  <a:lnTo>
                    <a:pt x="241363" y="2678773"/>
                  </a:lnTo>
                  <a:lnTo>
                    <a:pt x="237667" y="2677503"/>
                  </a:lnTo>
                  <a:lnTo>
                    <a:pt x="233972" y="2676233"/>
                  </a:lnTo>
                  <a:lnTo>
                    <a:pt x="231940" y="2677503"/>
                  </a:lnTo>
                  <a:lnTo>
                    <a:pt x="230085" y="2677503"/>
                  </a:lnTo>
                  <a:lnTo>
                    <a:pt x="228206" y="2676233"/>
                  </a:lnTo>
                  <a:lnTo>
                    <a:pt x="226314" y="2676233"/>
                  </a:lnTo>
                  <a:lnTo>
                    <a:pt x="226364" y="2674963"/>
                  </a:lnTo>
                  <a:lnTo>
                    <a:pt x="238036" y="2674963"/>
                  </a:lnTo>
                  <a:lnTo>
                    <a:pt x="236842" y="2673693"/>
                  </a:lnTo>
                  <a:lnTo>
                    <a:pt x="233972" y="2672423"/>
                  </a:lnTo>
                  <a:lnTo>
                    <a:pt x="204482" y="2672423"/>
                  </a:lnTo>
                  <a:lnTo>
                    <a:pt x="201510" y="2673693"/>
                  </a:lnTo>
                  <a:lnTo>
                    <a:pt x="198628" y="2674963"/>
                  </a:lnTo>
                  <a:lnTo>
                    <a:pt x="197573" y="2673693"/>
                  </a:lnTo>
                  <a:lnTo>
                    <a:pt x="197446" y="2673718"/>
                  </a:lnTo>
                  <a:lnTo>
                    <a:pt x="197231" y="2673413"/>
                  </a:lnTo>
                  <a:lnTo>
                    <a:pt x="197294" y="2673693"/>
                  </a:lnTo>
                  <a:lnTo>
                    <a:pt x="178993" y="2676233"/>
                  </a:lnTo>
                  <a:lnTo>
                    <a:pt x="172580" y="2677503"/>
                  </a:lnTo>
                  <a:lnTo>
                    <a:pt x="171945" y="2678773"/>
                  </a:lnTo>
                  <a:lnTo>
                    <a:pt x="170091" y="2680043"/>
                  </a:lnTo>
                  <a:lnTo>
                    <a:pt x="166281" y="2678773"/>
                  </a:lnTo>
                  <a:lnTo>
                    <a:pt x="166370" y="2681313"/>
                  </a:lnTo>
                  <a:lnTo>
                    <a:pt x="165163" y="2681313"/>
                  </a:lnTo>
                  <a:lnTo>
                    <a:pt x="162826" y="2683853"/>
                  </a:lnTo>
                  <a:lnTo>
                    <a:pt x="160324" y="2685123"/>
                  </a:lnTo>
                  <a:lnTo>
                    <a:pt x="159308" y="2686393"/>
                  </a:lnTo>
                  <a:lnTo>
                    <a:pt x="155600" y="2686393"/>
                  </a:lnTo>
                  <a:lnTo>
                    <a:pt x="149872" y="2688933"/>
                  </a:lnTo>
                  <a:lnTo>
                    <a:pt x="156400" y="2687663"/>
                  </a:lnTo>
                  <a:lnTo>
                    <a:pt x="149860" y="2690203"/>
                  </a:lnTo>
                  <a:lnTo>
                    <a:pt x="147281" y="2690203"/>
                  </a:lnTo>
                  <a:lnTo>
                    <a:pt x="148907" y="2694013"/>
                  </a:lnTo>
                  <a:lnTo>
                    <a:pt x="145897" y="2695283"/>
                  </a:lnTo>
                  <a:lnTo>
                    <a:pt x="141655" y="2695283"/>
                  </a:lnTo>
                  <a:lnTo>
                    <a:pt x="138684" y="2696553"/>
                  </a:lnTo>
                  <a:lnTo>
                    <a:pt x="137375" y="2697823"/>
                  </a:lnTo>
                  <a:lnTo>
                    <a:pt x="134493" y="2701633"/>
                  </a:lnTo>
                  <a:lnTo>
                    <a:pt x="132918" y="2702903"/>
                  </a:lnTo>
                  <a:lnTo>
                    <a:pt x="129540" y="2705443"/>
                  </a:lnTo>
                  <a:lnTo>
                    <a:pt x="125742" y="2707983"/>
                  </a:lnTo>
                  <a:lnTo>
                    <a:pt x="122694" y="2707983"/>
                  </a:lnTo>
                  <a:lnTo>
                    <a:pt x="122847" y="2707309"/>
                  </a:lnTo>
                  <a:lnTo>
                    <a:pt x="123532" y="2704173"/>
                  </a:lnTo>
                  <a:lnTo>
                    <a:pt x="122580" y="2707754"/>
                  </a:lnTo>
                  <a:lnTo>
                    <a:pt x="120205" y="2711793"/>
                  </a:lnTo>
                  <a:lnTo>
                    <a:pt x="118948" y="2711793"/>
                  </a:lnTo>
                  <a:lnTo>
                    <a:pt x="119418" y="2709253"/>
                  </a:lnTo>
                  <a:lnTo>
                    <a:pt x="115265" y="2711793"/>
                  </a:lnTo>
                  <a:lnTo>
                    <a:pt x="117970" y="2711793"/>
                  </a:lnTo>
                  <a:lnTo>
                    <a:pt x="115493" y="2714333"/>
                  </a:lnTo>
                  <a:lnTo>
                    <a:pt x="116116" y="2716873"/>
                  </a:lnTo>
                  <a:lnTo>
                    <a:pt x="117475" y="2719413"/>
                  </a:lnTo>
                  <a:lnTo>
                    <a:pt x="116827" y="2720683"/>
                  </a:lnTo>
                  <a:lnTo>
                    <a:pt x="118135" y="2719413"/>
                  </a:lnTo>
                  <a:lnTo>
                    <a:pt x="116420" y="2723223"/>
                  </a:lnTo>
                  <a:lnTo>
                    <a:pt x="114261" y="2727033"/>
                  </a:lnTo>
                  <a:lnTo>
                    <a:pt x="110972" y="2729573"/>
                  </a:lnTo>
                  <a:lnTo>
                    <a:pt x="110337" y="2728303"/>
                  </a:lnTo>
                  <a:lnTo>
                    <a:pt x="108775" y="2730843"/>
                  </a:lnTo>
                  <a:lnTo>
                    <a:pt x="108026" y="2732113"/>
                  </a:lnTo>
                  <a:lnTo>
                    <a:pt x="106908" y="2732113"/>
                  </a:lnTo>
                  <a:lnTo>
                    <a:pt x="105752" y="2733383"/>
                  </a:lnTo>
                  <a:lnTo>
                    <a:pt x="104635" y="2735923"/>
                  </a:lnTo>
                  <a:lnTo>
                    <a:pt x="103555" y="2737193"/>
                  </a:lnTo>
                  <a:lnTo>
                    <a:pt x="104305" y="2737193"/>
                  </a:lnTo>
                  <a:lnTo>
                    <a:pt x="103581" y="2738463"/>
                  </a:lnTo>
                  <a:lnTo>
                    <a:pt x="101282" y="2742273"/>
                  </a:lnTo>
                  <a:lnTo>
                    <a:pt x="99352" y="2744813"/>
                  </a:lnTo>
                  <a:lnTo>
                    <a:pt x="98844" y="2744813"/>
                  </a:lnTo>
                  <a:lnTo>
                    <a:pt x="93065" y="2751163"/>
                  </a:lnTo>
                  <a:lnTo>
                    <a:pt x="92456" y="2757513"/>
                  </a:lnTo>
                  <a:lnTo>
                    <a:pt x="89344" y="2766403"/>
                  </a:lnTo>
                  <a:lnTo>
                    <a:pt x="88544" y="2765133"/>
                  </a:lnTo>
                  <a:lnTo>
                    <a:pt x="86169" y="2767673"/>
                  </a:lnTo>
                  <a:lnTo>
                    <a:pt x="90144" y="2766403"/>
                  </a:lnTo>
                  <a:lnTo>
                    <a:pt x="88239" y="2770213"/>
                  </a:lnTo>
                  <a:lnTo>
                    <a:pt x="86614" y="2770213"/>
                  </a:lnTo>
                  <a:lnTo>
                    <a:pt x="87579" y="2774023"/>
                  </a:lnTo>
                  <a:lnTo>
                    <a:pt x="84810" y="2774023"/>
                  </a:lnTo>
                  <a:lnTo>
                    <a:pt x="83350" y="2775293"/>
                  </a:lnTo>
                  <a:lnTo>
                    <a:pt x="85725" y="2775293"/>
                  </a:lnTo>
                  <a:lnTo>
                    <a:pt x="84594" y="2777833"/>
                  </a:lnTo>
                  <a:lnTo>
                    <a:pt x="84074" y="2779103"/>
                  </a:lnTo>
                  <a:lnTo>
                    <a:pt x="82143" y="2784183"/>
                  </a:lnTo>
                  <a:lnTo>
                    <a:pt x="80695" y="2781643"/>
                  </a:lnTo>
                  <a:lnTo>
                    <a:pt x="79768" y="2780373"/>
                  </a:lnTo>
                  <a:lnTo>
                    <a:pt x="80619" y="2784183"/>
                  </a:lnTo>
                  <a:lnTo>
                    <a:pt x="78613" y="2784183"/>
                  </a:lnTo>
                  <a:lnTo>
                    <a:pt x="80264" y="2787993"/>
                  </a:lnTo>
                  <a:lnTo>
                    <a:pt x="77711" y="2786723"/>
                  </a:lnTo>
                  <a:lnTo>
                    <a:pt x="78079" y="2791803"/>
                  </a:lnTo>
                  <a:lnTo>
                    <a:pt x="77304" y="2791803"/>
                  </a:lnTo>
                  <a:lnTo>
                    <a:pt x="77101" y="2790533"/>
                  </a:lnTo>
                  <a:lnTo>
                    <a:pt x="76542" y="2791803"/>
                  </a:lnTo>
                  <a:lnTo>
                    <a:pt x="77000" y="2794343"/>
                  </a:lnTo>
                  <a:lnTo>
                    <a:pt x="77533" y="2796883"/>
                  </a:lnTo>
                  <a:lnTo>
                    <a:pt x="78130" y="2799423"/>
                  </a:lnTo>
                  <a:lnTo>
                    <a:pt x="77711" y="2796883"/>
                  </a:lnTo>
                  <a:lnTo>
                    <a:pt x="77546" y="2795613"/>
                  </a:lnTo>
                  <a:lnTo>
                    <a:pt x="80213" y="2795613"/>
                  </a:lnTo>
                  <a:lnTo>
                    <a:pt x="81673" y="2800693"/>
                  </a:lnTo>
                  <a:lnTo>
                    <a:pt x="79133" y="2801963"/>
                  </a:lnTo>
                  <a:lnTo>
                    <a:pt x="79603" y="2805773"/>
                  </a:lnTo>
                  <a:lnTo>
                    <a:pt x="78994" y="2803233"/>
                  </a:lnTo>
                  <a:lnTo>
                    <a:pt x="79171" y="2808313"/>
                  </a:lnTo>
                  <a:lnTo>
                    <a:pt x="78016" y="2808313"/>
                  </a:lnTo>
                  <a:lnTo>
                    <a:pt x="77228" y="2810853"/>
                  </a:lnTo>
                  <a:lnTo>
                    <a:pt x="78638" y="2809583"/>
                  </a:lnTo>
                  <a:lnTo>
                    <a:pt x="78892" y="2810853"/>
                  </a:lnTo>
                  <a:lnTo>
                    <a:pt x="78968" y="2812123"/>
                  </a:lnTo>
                  <a:lnTo>
                    <a:pt x="77876" y="2812123"/>
                  </a:lnTo>
                  <a:lnTo>
                    <a:pt x="77508" y="2813393"/>
                  </a:lnTo>
                  <a:lnTo>
                    <a:pt x="79349" y="2813393"/>
                  </a:lnTo>
                  <a:lnTo>
                    <a:pt x="80213" y="2817203"/>
                  </a:lnTo>
                  <a:lnTo>
                    <a:pt x="79387" y="2821013"/>
                  </a:lnTo>
                  <a:lnTo>
                    <a:pt x="79019" y="2821013"/>
                  </a:lnTo>
                  <a:lnTo>
                    <a:pt x="79489" y="2822283"/>
                  </a:lnTo>
                  <a:lnTo>
                    <a:pt x="79095" y="2823553"/>
                  </a:lnTo>
                  <a:lnTo>
                    <a:pt x="77000" y="2822283"/>
                  </a:lnTo>
                  <a:lnTo>
                    <a:pt x="79057" y="2824823"/>
                  </a:lnTo>
                  <a:lnTo>
                    <a:pt x="78574" y="2827363"/>
                  </a:lnTo>
                  <a:lnTo>
                    <a:pt x="80264" y="2829903"/>
                  </a:lnTo>
                  <a:lnTo>
                    <a:pt x="78854" y="2829903"/>
                  </a:lnTo>
                  <a:lnTo>
                    <a:pt x="78371" y="2828633"/>
                  </a:lnTo>
                  <a:lnTo>
                    <a:pt x="78524" y="2833713"/>
                  </a:lnTo>
                  <a:lnTo>
                    <a:pt x="78892" y="2838793"/>
                  </a:lnTo>
                  <a:lnTo>
                    <a:pt x="79502" y="2842603"/>
                  </a:lnTo>
                  <a:lnTo>
                    <a:pt x="77901" y="2843873"/>
                  </a:lnTo>
                  <a:lnTo>
                    <a:pt x="80327" y="2845143"/>
                  </a:lnTo>
                  <a:lnTo>
                    <a:pt x="78524" y="2851493"/>
                  </a:lnTo>
                  <a:lnTo>
                    <a:pt x="81216" y="2850223"/>
                  </a:lnTo>
                  <a:lnTo>
                    <a:pt x="80225" y="2854033"/>
                  </a:lnTo>
                  <a:lnTo>
                    <a:pt x="84861" y="2860383"/>
                  </a:lnTo>
                  <a:lnTo>
                    <a:pt x="81394" y="2860383"/>
                  </a:lnTo>
                  <a:lnTo>
                    <a:pt x="82575" y="2865463"/>
                  </a:lnTo>
                  <a:lnTo>
                    <a:pt x="84442" y="2868003"/>
                  </a:lnTo>
                  <a:lnTo>
                    <a:pt x="86309" y="2871813"/>
                  </a:lnTo>
                  <a:lnTo>
                    <a:pt x="90093" y="2879433"/>
                  </a:lnTo>
                  <a:lnTo>
                    <a:pt x="91897" y="2884513"/>
                  </a:lnTo>
                  <a:lnTo>
                    <a:pt x="91567" y="2887053"/>
                  </a:lnTo>
                  <a:lnTo>
                    <a:pt x="92913" y="2890863"/>
                  </a:lnTo>
                  <a:lnTo>
                    <a:pt x="96926" y="2898483"/>
                  </a:lnTo>
                  <a:lnTo>
                    <a:pt x="99593" y="2902293"/>
                  </a:lnTo>
                  <a:lnTo>
                    <a:pt x="101612" y="2906103"/>
                  </a:lnTo>
                  <a:lnTo>
                    <a:pt x="106248" y="2911183"/>
                  </a:lnTo>
                  <a:lnTo>
                    <a:pt x="110451" y="2916263"/>
                  </a:lnTo>
                  <a:lnTo>
                    <a:pt x="119214" y="2923883"/>
                  </a:lnTo>
                  <a:lnTo>
                    <a:pt x="123799" y="2927693"/>
                  </a:lnTo>
                  <a:lnTo>
                    <a:pt x="129628" y="2932773"/>
                  </a:lnTo>
                  <a:lnTo>
                    <a:pt x="131762" y="2936583"/>
                  </a:lnTo>
                  <a:lnTo>
                    <a:pt x="136385" y="2940393"/>
                  </a:lnTo>
                  <a:lnTo>
                    <a:pt x="146227" y="2945473"/>
                  </a:lnTo>
                  <a:lnTo>
                    <a:pt x="151409" y="2948013"/>
                  </a:lnTo>
                  <a:lnTo>
                    <a:pt x="155092" y="2950553"/>
                  </a:lnTo>
                  <a:lnTo>
                    <a:pt x="158064" y="2950553"/>
                  </a:lnTo>
                  <a:lnTo>
                    <a:pt x="160312" y="2953093"/>
                  </a:lnTo>
                  <a:lnTo>
                    <a:pt x="163995" y="2954363"/>
                  </a:lnTo>
                  <a:lnTo>
                    <a:pt x="172008" y="2958173"/>
                  </a:lnTo>
                  <a:lnTo>
                    <a:pt x="176352" y="2959443"/>
                  </a:lnTo>
                  <a:lnTo>
                    <a:pt x="180238" y="2961983"/>
                  </a:lnTo>
                  <a:lnTo>
                    <a:pt x="183769" y="2961983"/>
                  </a:lnTo>
                  <a:lnTo>
                    <a:pt x="183261" y="2960713"/>
                  </a:lnTo>
                  <a:lnTo>
                    <a:pt x="185547" y="2961983"/>
                  </a:lnTo>
                  <a:lnTo>
                    <a:pt x="190652" y="2961983"/>
                  </a:lnTo>
                  <a:lnTo>
                    <a:pt x="189877" y="2963253"/>
                  </a:lnTo>
                  <a:lnTo>
                    <a:pt x="189217" y="2964523"/>
                  </a:lnTo>
                  <a:lnTo>
                    <a:pt x="190741" y="2964523"/>
                  </a:lnTo>
                  <a:lnTo>
                    <a:pt x="195376" y="2965793"/>
                  </a:lnTo>
                  <a:lnTo>
                    <a:pt x="198081" y="2965793"/>
                  </a:lnTo>
                  <a:lnTo>
                    <a:pt x="199351" y="2967063"/>
                  </a:lnTo>
                  <a:lnTo>
                    <a:pt x="198158" y="2964523"/>
                  </a:lnTo>
                  <a:lnTo>
                    <a:pt x="199694" y="2964523"/>
                  </a:lnTo>
                  <a:lnTo>
                    <a:pt x="202488" y="2965678"/>
                  </a:lnTo>
                  <a:lnTo>
                    <a:pt x="211963" y="2964523"/>
                  </a:lnTo>
                  <a:lnTo>
                    <a:pt x="219176" y="2965793"/>
                  </a:lnTo>
                  <a:lnTo>
                    <a:pt x="241071" y="2965793"/>
                  </a:lnTo>
                  <a:lnTo>
                    <a:pt x="250088" y="2961983"/>
                  </a:lnTo>
                  <a:lnTo>
                    <a:pt x="248043" y="2964523"/>
                  </a:lnTo>
                  <a:lnTo>
                    <a:pt x="253542" y="2960713"/>
                  </a:lnTo>
                  <a:lnTo>
                    <a:pt x="254304" y="2963253"/>
                  </a:lnTo>
                  <a:lnTo>
                    <a:pt x="259778" y="2964523"/>
                  </a:lnTo>
                  <a:lnTo>
                    <a:pt x="262128" y="2960713"/>
                  </a:lnTo>
                  <a:lnTo>
                    <a:pt x="262915" y="2959443"/>
                  </a:lnTo>
                  <a:lnTo>
                    <a:pt x="266357" y="2958173"/>
                  </a:lnTo>
                  <a:lnTo>
                    <a:pt x="266319" y="2956903"/>
                  </a:lnTo>
                  <a:lnTo>
                    <a:pt x="268681" y="2956903"/>
                  </a:lnTo>
                  <a:lnTo>
                    <a:pt x="270878" y="2955633"/>
                  </a:lnTo>
                  <a:lnTo>
                    <a:pt x="273050" y="2955633"/>
                  </a:lnTo>
                  <a:lnTo>
                    <a:pt x="270319" y="2959443"/>
                  </a:lnTo>
                  <a:lnTo>
                    <a:pt x="273075" y="2955633"/>
                  </a:lnTo>
                  <a:lnTo>
                    <a:pt x="276758" y="2950553"/>
                  </a:lnTo>
                  <a:lnTo>
                    <a:pt x="274180" y="2954363"/>
                  </a:lnTo>
                  <a:lnTo>
                    <a:pt x="280885" y="2953093"/>
                  </a:lnTo>
                  <a:lnTo>
                    <a:pt x="301294" y="2941663"/>
                  </a:lnTo>
                  <a:lnTo>
                    <a:pt x="307860" y="2936583"/>
                  </a:lnTo>
                  <a:lnTo>
                    <a:pt x="314185" y="2931503"/>
                  </a:lnTo>
                  <a:lnTo>
                    <a:pt x="320243" y="2925153"/>
                  </a:lnTo>
                  <a:lnTo>
                    <a:pt x="326059" y="2920073"/>
                  </a:lnTo>
                  <a:lnTo>
                    <a:pt x="324853" y="2920073"/>
                  </a:lnTo>
                  <a:lnTo>
                    <a:pt x="328676" y="2916263"/>
                  </a:lnTo>
                  <a:lnTo>
                    <a:pt x="332130" y="2911183"/>
                  </a:lnTo>
                  <a:lnTo>
                    <a:pt x="339051" y="2906103"/>
                  </a:lnTo>
                  <a:lnTo>
                    <a:pt x="339077" y="2899753"/>
                  </a:lnTo>
                  <a:lnTo>
                    <a:pt x="339788" y="2898483"/>
                  </a:lnTo>
                  <a:lnTo>
                    <a:pt x="340880" y="2894673"/>
                  </a:lnTo>
                  <a:lnTo>
                    <a:pt x="344335" y="2892133"/>
                  </a:lnTo>
                  <a:lnTo>
                    <a:pt x="344398" y="2893403"/>
                  </a:lnTo>
                  <a:lnTo>
                    <a:pt x="344868" y="2892133"/>
                  </a:lnTo>
                  <a:lnTo>
                    <a:pt x="346278" y="2888323"/>
                  </a:lnTo>
                  <a:lnTo>
                    <a:pt x="346036" y="2883243"/>
                  </a:lnTo>
                  <a:lnTo>
                    <a:pt x="349681" y="2878163"/>
                  </a:lnTo>
                  <a:lnTo>
                    <a:pt x="351332" y="2878163"/>
                  </a:lnTo>
                  <a:lnTo>
                    <a:pt x="352552" y="2873083"/>
                  </a:lnTo>
                  <a:lnTo>
                    <a:pt x="353428" y="2869273"/>
                  </a:lnTo>
                  <a:lnTo>
                    <a:pt x="354330" y="2865463"/>
                  </a:lnTo>
                  <a:lnTo>
                    <a:pt x="354914" y="2861653"/>
                  </a:lnTo>
                  <a:lnTo>
                    <a:pt x="356133" y="2861653"/>
                  </a:lnTo>
                  <a:lnTo>
                    <a:pt x="358343" y="2857843"/>
                  </a:lnTo>
                  <a:lnTo>
                    <a:pt x="359029" y="2854033"/>
                  </a:lnTo>
                  <a:lnTo>
                    <a:pt x="359435" y="2850223"/>
                  </a:lnTo>
                  <a:lnTo>
                    <a:pt x="359994" y="2845143"/>
                  </a:lnTo>
                  <a:lnTo>
                    <a:pt x="360299" y="2841333"/>
                  </a:lnTo>
                  <a:lnTo>
                    <a:pt x="361645" y="2836697"/>
                  </a:lnTo>
                  <a:lnTo>
                    <a:pt x="361696" y="2836253"/>
                  </a:lnTo>
                  <a:close/>
                </a:path>
                <a:path w="430529" h="5485765">
                  <a:moveTo>
                    <a:pt x="361696" y="164134"/>
                  </a:moveTo>
                  <a:lnTo>
                    <a:pt x="359943" y="159054"/>
                  </a:lnTo>
                  <a:lnTo>
                    <a:pt x="359422" y="157784"/>
                  </a:lnTo>
                  <a:lnTo>
                    <a:pt x="357327" y="152704"/>
                  </a:lnTo>
                  <a:lnTo>
                    <a:pt x="356730" y="151434"/>
                  </a:lnTo>
                  <a:lnTo>
                    <a:pt x="354952" y="147624"/>
                  </a:lnTo>
                  <a:lnTo>
                    <a:pt x="354355" y="146354"/>
                  </a:lnTo>
                  <a:lnTo>
                    <a:pt x="352882" y="147624"/>
                  </a:lnTo>
                  <a:lnTo>
                    <a:pt x="352856" y="145084"/>
                  </a:lnTo>
                  <a:lnTo>
                    <a:pt x="352564" y="137464"/>
                  </a:lnTo>
                  <a:lnTo>
                    <a:pt x="352526" y="136194"/>
                  </a:lnTo>
                  <a:lnTo>
                    <a:pt x="352247" y="133654"/>
                  </a:lnTo>
                  <a:lnTo>
                    <a:pt x="351396" y="126034"/>
                  </a:lnTo>
                  <a:lnTo>
                    <a:pt x="350939" y="123494"/>
                  </a:lnTo>
                  <a:lnTo>
                    <a:pt x="350253" y="119684"/>
                  </a:lnTo>
                  <a:lnTo>
                    <a:pt x="349554" y="115874"/>
                  </a:lnTo>
                  <a:lnTo>
                    <a:pt x="347027" y="106984"/>
                  </a:lnTo>
                  <a:lnTo>
                    <a:pt x="346303" y="98094"/>
                  </a:lnTo>
                  <a:lnTo>
                    <a:pt x="345744" y="93014"/>
                  </a:lnTo>
                  <a:lnTo>
                    <a:pt x="345020" y="91744"/>
                  </a:lnTo>
                  <a:lnTo>
                    <a:pt x="344868" y="87934"/>
                  </a:lnTo>
                  <a:lnTo>
                    <a:pt x="341223" y="84124"/>
                  </a:lnTo>
                  <a:lnTo>
                    <a:pt x="339636" y="79044"/>
                  </a:lnTo>
                  <a:lnTo>
                    <a:pt x="336270" y="72694"/>
                  </a:lnTo>
                  <a:lnTo>
                    <a:pt x="339242" y="75234"/>
                  </a:lnTo>
                  <a:lnTo>
                    <a:pt x="338137" y="71424"/>
                  </a:lnTo>
                  <a:lnTo>
                    <a:pt x="337515" y="70205"/>
                  </a:lnTo>
                  <a:lnTo>
                    <a:pt x="337515" y="72694"/>
                  </a:lnTo>
                  <a:lnTo>
                    <a:pt x="336435" y="71424"/>
                  </a:lnTo>
                  <a:lnTo>
                    <a:pt x="335876" y="70154"/>
                  </a:lnTo>
                  <a:lnTo>
                    <a:pt x="335280" y="67614"/>
                  </a:lnTo>
                  <a:lnTo>
                    <a:pt x="334645" y="66344"/>
                  </a:lnTo>
                  <a:lnTo>
                    <a:pt x="336486" y="68707"/>
                  </a:lnTo>
                  <a:lnTo>
                    <a:pt x="337515" y="72694"/>
                  </a:lnTo>
                  <a:lnTo>
                    <a:pt x="337515" y="70205"/>
                  </a:lnTo>
                  <a:lnTo>
                    <a:pt x="336842" y="68884"/>
                  </a:lnTo>
                  <a:lnTo>
                    <a:pt x="336499" y="68211"/>
                  </a:lnTo>
                  <a:lnTo>
                    <a:pt x="336397" y="67614"/>
                  </a:lnTo>
                  <a:lnTo>
                    <a:pt x="336181" y="66344"/>
                  </a:lnTo>
                  <a:lnTo>
                    <a:pt x="333654" y="61264"/>
                  </a:lnTo>
                  <a:lnTo>
                    <a:pt x="332003" y="57454"/>
                  </a:lnTo>
                  <a:lnTo>
                    <a:pt x="330898" y="54914"/>
                  </a:lnTo>
                  <a:lnTo>
                    <a:pt x="330352" y="53644"/>
                  </a:lnTo>
                  <a:lnTo>
                    <a:pt x="327558" y="54914"/>
                  </a:lnTo>
                  <a:lnTo>
                    <a:pt x="324027" y="48564"/>
                  </a:lnTo>
                  <a:lnTo>
                    <a:pt x="323773" y="48564"/>
                  </a:lnTo>
                  <a:lnTo>
                    <a:pt x="322656" y="46024"/>
                  </a:lnTo>
                  <a:lnTo>
                    <a:pt x="322707" y="47294"/>
                  </a:lnTo>
                  <a:lnTo>
                    <a:pt x="323291" y="48564"/>
                  </a:lnTo>
                  <a:lnTo>
                    <a:pt x="321551" y="47294"/>
                  </a:lnTo>
                  <a:lnTo>
                    <a:pt x="318630" y="43484"/>
                  </a:lnTo>
                  <a:lnTo>
                    <a:pt x="315506" y="39674"/>
                  </a:lnTo>
                  <a:lnTo>
                    <a:pt x="313956" y="37134"/>
                  </a:lnTo>
                  <a:lnTo>
                    <a:pt x="313182" y="35864"/>
                  </a:lnTo>
                  <a:lnTo>
                    <a:pt x="312407" y="34594"/>
                  </a:lnTo>
                  <a:lnTo>
                    <a:pt x="309168" y="32054"/>
                  </a:lnTo>
                  <a:lnTo>
                    <a:pt x="308343" y="32054"/>
                  </a:lnTo>
                  <a:lnTo>
                    <a:pt x="306451" y="33324"/>
                  </a:lnTo>
                  <a:lnTo>
                    <a:pt x="306527" y="35864"/>
                  </a:lnTo>
                  <a:lnTo>
                    <a:pt x="303669" y="34594"/>
                  </a:lnTo>
                  <a:lnTo>
                    <a:pt x="302666" y="32054"/>
                  </a:lnTo>
                  <a:lnTo>
                    <a:pt x="299910" y="32054"/>
                  </a:lnTo>
                  <a:lnTo>
                    <a:pt x="298716" y="29514"/>
                  </a:lnTo>
                  <a:lnTo>
                    <a:pt x="299758" y="30784"/>
                  </a:lnTo>
                  <a:lnTo>
                    <a:pt x="299885" y="29514"/>
                  </a:lnTo>
                  <a:lnTo>
                    <a:pt x="295617" y="28244"/>
                  </a:lnTo>
                  <a:lnTo>
                    <a:pt x="290728" y="23164"/>
                  </a:lnTo>
                  <a:lnTo>
                    <a:pt x="285838" y="20624"/>
                  </a:lnTo>
                  <a:lnTo>
                    <a:pt x="286804" y="23164"/>
                  </a:lnTo>
                  <a:lnTo>
                    <a:pt x="287680" y="25704"/>
                  </a:lnTo>
                  <a:lnTo>
                    <a:pt x="288480" y="28244"/>
                  </a:lnTo>
                  <a:lnTo>
                    <a:pt x="286816" y="26974"/>
                  </a:lnTo>
                  <a:lnTo>
                    <a:pt x="284416" y="24434"/>
                  </a:lnTo>
                  <a:lnTo>
                    <a:pt x="279920" y="20624"/>
                  </a:lnTo>
                  <a:lnTo>
                    <a:pt x="277863" y="19354"/>
                  </a:lnTo>
                  <a:lnTo>
                    <a:pt x="277101" y="20624"/>
                  </a:lnTo>
                  <a:lnTo>
                    <a:pt x="275234" y="16814"/>
                  </a:lnTo>
                  <a:lnTo>
                    <a:pt x="271538" y="14274"/>
                  </a:lnTo>
                  <a:lnTo>
                    <a:pt x="267601" y="14274"/>
                  </a:lnTo>
                  <a:lnTo>
                    <a:pt x="267093" y="15544"/>
                  </a:lnTo>
                  <a:lnTo>
                    <a:pt x="265480" y="14274"/>
                  </a:lnTo>
                  <a:lnTo>
                    <a:pt x="264198" y="13004"/>
                  </a:lnTo>
                  <a:lnTo>
                    <a:pt x="261556" y="10464"/>
                  </a:lnTo>
                  <a:lnTo>
                    <a:pt x="264553" y="11734"/>
                  </a:lnTo>
                  <a:lnTo>
                    <a:pt x="266052" y="11734"/>
                  </a:lnTo>
                  <a:lnTo>
                    <a:pt x="261848" y="10464"/>
                  </a:lnTo>
                  <a:lnTo>
                    <a:pt x="258457" y="7924"/>
                  </a:lnTo>
                  <a:lnTo>
                    <a:pt x="256768" y="6654"/>
                  </a:lnTo>
                  <a:lnTo>
                    <a:pt x="256438" y="6654"/>
                  </a:lnTo>
                  <a:lnTo>
                    <a:pt x="256247" y="6946"/>
                  </a:lnTo>
                  <a:lnTo>
                    <a:pt x="255803" y="6654"/>
                  </a:lnTo>
                  <a:lnTo>
                    <a:pt x="253225" y="5918"/>
                  </a:lnTo>
                  <a:lnTo>
                    <a:pt x="249859" y="5283"/>
                  </a:lnTo>
                  <a:lnTo>
                    <a:pt x="249428" y="6400"/>
                  </a:lnTo>
                  <a:lnTo>
                    <a:pt x="251777" y="6705"/>
                  </a:lnTo>
                  <a:lnTo>
                    <a:pt x="254114" y="7073"/>
                  </a:lnTo>
                  <a:lnTo>
                    <a:pt x="255955" y="7416"/>
                  </a:lnTo>
                  <a:lnTo>
                    <a:pt x="255638" y="7924"/>
                  </a:lnTo>
                  <a:lnTo>
                    <a:pt x="253085" y="7924"/>
                  </a:lnTo>
                  <a:lnTo>
                    <a:pt x="249809" y="6654"/>
                  </a:lnTo>
                  <a:lnTo>
                    <a:pt x="245148" y="5384"/>
                  </a:lnTo>
                  <a:lnTo>
                    <a:pt x="241363" y="6654"/>
                  </a:lnTo>
                  <a:lnTo>
                    <a:pt x="237667" y="5384"/>
                  </a:lnTo>
                  <a:lnTo>
                    <a:pt x="233972" y="4114"/>
                  </a:lnTo>
                  <a:lnTo>
                    <a:pt x="231940" y="5384"/>
                  </a:lnTo>
                  <a:lnTo>
                    <a:pt x="230085" y="5384"/>
                  </a:lnTo>
                  <a:lnTo>
                    <a:pt x="228206" y="4114"/>
                  </a:lnTo>
                  <a:lnTo>
                    <a:pt x="226314" y="4114"/>
                  </a:lnTo>
                  <a:lnTo>
                    <a:pt x="226364" y="2844"/>
                  </a:lnTo>
                  <a:lnTo>
                    <a:pt x="238036" y="2844"/>
                  </a:lnTo>
                  <a:lnTo>
                    <a:pt x="236842" y="1574"/>
                  </a:lnTo>
                  <a:lnTo>
                    <a:pt x="233972" y="304"/>
                  </a:lnTo>
                  <a:lnTo>
                    <a:pt x="204482" y="304"/>
                  </a:lnTo>
                  <a:lnTo>
                    <a:pt x="201510" y="1574"/>
                  </a:lnTo>
                  <a:lnTo>
                    <a:pt x="198628" y="2844"/>
                  </a:lnTo>
                  <a:lnTo>
                    <a:pt x="197573" y="1574"/>
                  </a:lnTo>
                  <a:lnTo>
                    <a:pt x="197446" y="1600"/>
                  </a:lnTo>
                  <a:lnTo>
                    <a:pt x="197231" y="1282"/>
                  </a:lnTo>
                  <a:lnTo>
                    <a:pt x="197294" y="1574"/>
                  </a:lnTo>
                  <a:lnTo>
                    <a:pt x="178993" y="4114"/>
                  </a:lnTo>
                  <a:lnTo>
                    <a:pt x="172580" y="5384"/>
                  </a:lnTo>
                  <a:lnTo>
                    <a:pt x="171945" y="6654"/>
                  </a:lnTo>
                  <a:lnTo>
                    <a:pt x="170091" y="7924"/>
                  </a:lnTo>
                  <a:lnTo>
                    <a:pt x="166281" y="6654"/>
                  </a:lnTo>
                  <a:lnTo>
                    <a:pt x="166370" y="9194"/>
                  </a:lnTo>
                  <a:lnTo>
                    <a:pt x="165163" y="9194"/>
                  </a:lnTo>
                  <a:lnTo>
                    <a:pt x="162826" y="11734"/>
                  </a:lnTo>
                  <a:lnTo>
                    <a:pt x="160324" y="13004"/>
                  </a:lnTo>
                  <a:lnTo>
                    <a:pt x="159308" y="14274"/>
                  </a:lnTo>
                  <a:lnTo>
                    <a:pt x="155600" y="14274"/>
                  </a:lnTo>
                  <a:lnTo>
                    <a:pt x="149872" y="16814"/>
                  </a:lnTo>
                  <a:lnTo>
                    <a:pt x="156400" y="15544"/>
                  </a:lnTo>
                  <a:lnTo>
                    <a:pt x="149860" y="18084"/>
                  </a:lnTo>
                  <a:lnTo>
                    <a:pt x="147281" y="18084"/>
                  </a:lnTo>
                  <a:lnTo>
                    <a:pt x="148907" y="21894"/>
                  </a:lnTo>
                  <a:lnTo>
                    <a:pt x="145897" y="23164"/>
                  </a:lnTo>
                  <a:lnTo>
                    <a:pt x="141655" y="23164"/>
                  </a:lnTo>
                  <a:lnTo>
                    <a:pt x="138684" y="24434"/>
                  </a:lnTo>
                  <a:lnTo>
                    <a:pt x="137375" y="25704"/>
                  </a:lnTo>
                  <a:lnTo>
                    <a:pt x="134493" y="29514"/>
                  </a:lnTo>
                  <a:lnTo>
                    <a:pt x="132918" y="30784"/>
                  </a:lnTo>
                  <a:lnTo>
                    <a:pt x="129540" y="33324"/>
                  </a:lnTo>
                  <a:lnTo>
                    <a:pt x="125742" y="35864"/>
                  </a:lnTo>
                  <a:lnTo>
                    <a:pt x="122694" y="35864"/>
                  </a:lnTo>
                  <a:lnTo>
                    <a:pt x="122847" y="35179"/>
                  </a:lnTo>
                  <a:lnTo>
                    <a:pt x="123532" y="32054"/>
                  </a:lnTo>
                  <a:lnTo>
                    <a:pt x="122580" y="35623"/>
                  </a:lnTo>
                  <a:lnTo>
                    <a:pt x="120205" y="39674"/>
                  </a:lnTo>
                  <a:lnTo>
                    <a:pt x="118948" y="39674"/>
                  </a:lnTo>
                  <a:lnTo>
                    <a:pt x="119418" y="37134"/>
                  </a:lnTo>
                  <a:lnTo>
                    <a:pt x="115265" y="39674"/>
                  </a:lnTo>
                  <a:lnTo>
                    <a:pt x="117970" y="39674"/>
                  </a:lnTo>
                  <a:lnTo>
                    <a:pt x="115493" y="42214"/>
                  </a:lnTo>
                  <a:lnTo>
                    <a:pt x="116116" y="44754"/>
                  </a:lnTo>
                  <a:lnTo>
                    <a:pt x="117475" y="47294"/>
                  </a:lnTo>
                  <a:lnTo>
                    <a:pt x="116827" y="48564"/>
                  </a:lnTo>
                  <a:lnTo>
                    <a:pt x="118135" y="47294"/>
                  </a:lnTo>
                  <a:lnTo>
                    <a:pt x="116420" y="51104"/>
                  </a:lnTo>
                  <a:lnTo>
                    <a:pt x="114261" y="54914"/>
                  </a:lnTo>
                  <a:lnTo>
                    <a:pt x="110972" y="57454"/>
                  </a:lnTo>
                  <a:lnTo>
                    <a:pt x="110337" y="56184"/>
                  </a:lnTo>
                  <a:lnTo>
                    <a:pt x="108775" y="58724"/>
                  </a:lnTo>
                  <a:lnTo>
                    <a:pt x="108026" y="59994"/>
                  </a:lnTo>
                  <a:lnTo>
                    <a:pt x="106908" y="59994"/>
                  </a:lnTo>
                  <a:lnTo>
                    <a:pt x="105752" y="61264"/>
                  </a:lnTo>
                  <a:lnTo>
                    <a:pt x="104635" y="63804"/>
                  </a:lnTo>
                  <a:lnTo>
                    <a:pt x="103555" y="65074"/>
                  </a:lnTo>
                  <a:lnTo>
                    <a:pt x="104305" y="65074"/>
                  </a:lnTo>
                  <a:lnTo>
                    <a:pt x="103581" y="66344"/>
                  </a:lnTo>
                  <a:lnTo>
                    <a:pt x="101282" y="70154"/>
                  </a:lnTo>
                  <a:lnTo>
                    <a:pt x="99352" y="72694"/>
                  </a:lnTo>
                  <a:lnTo>
                    <a:pt x="98844" y="72694"/>
                  </a:lnTo>
                  <a:lnTo>
                    <a:pt x="93065" y="79044"/>
                  </a:lnTo>
                  <a:lnTo>
                    <a:pt x="92456" y="85394"/>
                  </a:lnTo>
                  <a:lnTo>
                    <a:pt x="89344" y="94284"/>
                  </a:lnTo>
                  <a:lnTo>
                    <a:pt x="88544" y="93014"/>
                  </a:lnTo>
                  <a:lnTo>
                    <a:pt x="86169" y="95554"/>
                  </a:lnTo>
                  <a:lnTo>
                    <a:pt x="90144" y="94284"/>
                  </a:lnTo>
                  <a:lnTo>
                    <a:pt x="88239" y="98094"/>
                  </a:lnTo>
                  <a:lnTo>
                    <a:pt x="86614" y="98094"/>
                  </a:lnTo>
                  <a:lnTo>
                    <a:pt x="87579" y="101904"/>
                  </a:lnTo>
                  <a:lnTo>
                    <a:pt x="84810" y="101904"/>
                  </a:lnTo>
                  <a:lnTo>
                    <a:pt x="83350" y="103174"/>
                  </a:lnTo>
                  <a:lnTo>
                    <a:pt x="85725" y="103174"/>
                  </a:lnTo>
                  <a:lnTo>
                    <a:pt x="84594" y="105714"/>
                  </a:lnTo>
                  <a:lnTo>
                    <a:pt x="84074" y="106984"/>
                  </a:lnTo>
                  <a:lnTo>
                    <a:pt x="82143" y="112064"/>
                  </a:lnTo>
                  <a:lnTo>
                    <a:pt x="80695" y="109524"/>
                  </a:lnTo>
                  <a:lnTo>
                    <a:pt x="79768" y="108254"/>
                  </a:lnTo>
                  <a:lnTo>
                    <a:pt x="80619" y="112064"/>
                  </a:lnTo>
                  <a:lnTo>
                    <a:pt x="78613" y="112064"/>
                  </a:lnTo>
                  <a:lnTo>
                    <a:pt x="80264" y="115874"/>
                  </a:lnTo>
                  <a:lnTo>
                    <a:pt x="77711" y="114604"/>
                  </a:lnTo>
                  <a:lnTo>
                    <a:pt x="78079" y="119684"/>
                  </a:lnTo>
                  <a:lnTo>
                    <a:pt x="77304" y="119684"/>
                  </a:lnTo>
                  <a:lnTo>
                    <a:pt x="77101" y="118414"/>
                  </a:lnTo>
                  <a:lnTo>
                    <a:pt x="76542" y="119684"/>
                  </a:lnTo>
                  <a:lnTo>
                    <a:pt x="77000" y="122224"/>
                  </a:lnTo>
                  <a:lnTo>
                    <a:pt x="77533" y="124764"/>
                  </a:lnTo>
                  <a:lnTo>
                    <a:pt x="78130" y="127304"/>
                  </a:lnTo>
                  <a:lnTo>
                    <a:pt x="77711" y="124764"/>
                  </a:lnTo>
                  <a:lnTo>
                    <a:pt x="77546" y="123494"/>
                  </a:lnTo>
                  <a:lnTo>
                    <a:pt x="80213" y="123494"/>
                  </a:lnTo>
                  <a:lnTo>
                    <a:pt x="81673" y="128574"/>
                  </a:lnTo>
                  <a:lnTo>
                    <a:pt x="79133" y="129844"/>
                  </a:lnTo>
                  <a:lnTo>
                    <a:pt x="79603" y="133654"/>
                  </a:lnTo>
                  <a:lnTo>
                    <a:pt x="78994" y="131114"/>
                  </a:lnTo>
                  <a:lnTo>
                    <a:pt x="79171" y="136194"/>
                  </a:lnTo>
                  <a:lnTo>
                    <a:pt x="78016" y="136194"/>
                  </a:lnTo>
                  <a:lnTo>
                    <a:pt x="77228" y="138734"/>
                  </a:lnTo>
                  <a:lnTo>
                    <a:pt x="78638" y="137464"/>
                  </a:lnTo>
                  <a:lnTo>
                    <a:pt x="78892" y="138734"/>
                  </a:lnTo>
                  <a:lnTo>
                    <a:pt x="78968" y="140004"/>
                  </a:lnTo>
                  <a:lnTo>
                    <a:pt x="77876" y="140004"/>
                  </a:lnTo>
                  <a:lnTo>
                    <a:pt x="77508" y="141274"/>
                  </a:lnTo>
                  <a:lnTo>
                    <a:pt x="79349" y="141274"/>
                  </a:lnTo>
                  <a:lnTo>
                    <a:pt x="80213" y="145084"/>
                  </a:lnTo>
                  <a:lnTo>
                    <a:pt x="79387" y="148894"/>
                  </a:lnTo>
                  <a:lnTo>
                    <a:pt x="79019" y="148894"/>
                  </a:lnTo>
                  <a:lnTo>
                    <a:pt x="79489" y="150164"/>
                  </a:lnTo>
                  <a:lnTo>
                    <a:pt x="79095" y="151434"/>
                  </a:lnTo>
                  <a:lnTo>
                    <a:pt x="77000" y="150164"/>
                  </a:lnTo>
                  <a:lnTo>
                    <a:pt x="79057" y="152704"/>
                  </a:lnTo>
                  <a:lnTo>
                    <a:pt x="78574" y="155244"/>
                  </a:lnTo>
                  <a:lnTo>
                    <a:pt x="80264" y="157784"/>
                  </a:lnTo>
                  <a:lnTo>
                    <a:pt x="78854" y="157784"/>
                  </a:lnTo>
                  <a:lnTo>
                    <a:pt x="78371" y="156514"/>
                  </a:lnTo>
                  <a:lnTo>
                    <a:pt x="78524" y="161594"/>
                  </a:lnTo>
                  <a:lnTo>
                    <a:pt x="78892" y="166674"/>
                  </a:lnTo>
                  <a:lnTo>
                    <a:pt x="79502" y="170484"/>
                  </a:lnTo>
                  <a:lnTo>
                    <a:pt x="77901" y="171754"/>
                  </a:lnTo>
                  <a:lnTo>
                    <a:pt x="80327" y="173024"/>
                  </a:lnTo>
                  <a:lnTo>
                    <a:pt x="78524" y="179374"/>
                  </a:lnTo>
                  <a:lnTo>
                    <a:pt x="81216" y="178104"/>
                  </a:lnTo>
                  <a:lnTo>
                    <a:pt x="80225" y="181914"/>
                  </a:lnTo>
                  <a:lnTo>
                    <a:pt x="84861" y="188264"/>
                  </a:lnTo>
                  <a:lnTo>
                    <a:pt x="81394" y="188264"/>
                  </a:lnTo>
                  <a:lnTo>
                    <a:pt x="82575" y="193344"/>
                  </a:lnTo>
                  <a:lnTo>
                    <a:pt x="84442" y="195884"/>
                  </a:lnTo>
                  <a:lnTo>
                    <a:pt x="86309" y="199694"/>
                  </a:lnTo>
                  <a:lnTo>
                    <a:pt x="90093" y="207314"/>
                  </a:lnTo>
                  <a:lnTo>
                    <a:pt x="91897" y="212394"/>
                  </a:lnTo>
                  <a:lnTo>
                    <a:pt x="91567" y="214934"/>
                  </a:lnTo>
                  <a:lnTo>
                    <a:pt x="92913" y="218744"/>
                  </a:lnTo>
                  <a:lnTo>
                    <a:pt x="96926" y="226364"/>
                  </a:lnTo>
                  <a:lnTo>
                    <a:pt x="99593" y="230174"/>
                  </a:lnTo>
                  <a:lnTo>
                    <a:pt x="101612" y="233984"/>
                  </a:lnTo>
                  <a:lnTo>
                    <a:pt x="106248" y="239064"/>
                  </a:lnTo>
                  <a:lnTo>
                    <a:pt x="110451" y="244144"/>
                  </a:lnTo>
                  <a:lnTo>
                    <a:pt x="119214" y="251764"/>
                  </a:lnTo>
                  <a:lnTo>
                    <a:pt x="123799" y="255574"/>
                  </a:lnTo>
                  <a:lnTo>
                    <a:pt x="129628" y="260654"/>
                  </a:lnTo>
                  <a:lnTo>
                    <a:pt x="131762" y="264464"/>
                  </a:lnTo>
                  <a:lnTo>
                    <a:pt x="136385" y="268274"/>
                  </a:lnTo>
                  <a:lnTo>
                    <a:pt x="146227" y="273354"/>
                  </a:lnTo>
                  <a:lnTo>
                    <a:pt x="151409" y="275894"/>
                  </a:lnTo>
                  <a:lnTo>
                    <a:pt x="155092" y="278434"/>
                  </a:lnTo>
                  <a:lnTo>
                    <a:pt x="158064" y="278434"/>
                  </a:lnTo>
                  <a:lnTo>
                    <a:pt x="160312" y="280974"/>
                  </a:lnTo>
                  <a:lnTo>
                    <a:pt x="163995" y="282244"/>
                  </a:lnTo>
                  <a:lnTo>
                    <a:pt x="172008" y="286054"/>
                  </a:lnTo>
                  <a:lnTo>
                    <a:pt x="176352" y="287324"/>
                  </a:lnTo>
                  <a:lnTo>
                    <a:pt x="180238" y="289864"/>
                  </a:lnTo>
                  <a:lnTo>
                    <a:pt x="183769" y="289864"/>
                  </a:lnTo>
                  <a:lnTo>
                    <a:pt x="183261" y="288594"/>
                  </a:lnTo>
                  <a:lnTo>
                    <a:pt x="185547" y="289864"/>
                  </a:lnTo>
                  <a:lnTo>
                    <a:pt x="190652" y="289864"/>
                  </a:lnTo>
                  <a:lnTo>
                    <a:pt x="189877" y="291134"/>
                  </a:lnTo>
                  <a:lnTo>
                    <a:pt x="189217" y="292404"/>
                  </a:lnTo>
                  <a:lnTo>
                    <a:pt x="190741" y="292404"/>
                  </a:lnTo>
                  <a:lnTo>
                    <a:pt x="195376" y="293674"/>
                  </a:lnTo>
                  <a:lnTo>
                    <a:pt x="198081" y="293674"/>
                  </a:lnTo>
                  <a:lnTo>
                    <a:pt x="199351" y="294944"/>
                  </a:lnTo>
                  <a:lnTo>
                    <a:pt x="198158" y="292404"/>
                  </a:lnTo>
                  <a:lnTo>
                    <a:pt x="199694" y="292404"/>
                  </a:lnTo>
                  <a:lnTo>
                    <a:pt x="202488" y="293547"/>
                  </a:lnTo>
                  <a:lnTo>
                    <a:pt x="211963" y="292404"/>
                  </a:lnTo>
                  <a:lnTo>
                    <a:pt x="219176" y="293674"/>
                  </a:lnTo>
                  <a:lnTo>
                    <a:pt x="241071" y="293674"/>
                  </a:lnTo>
                  <a:lnTo>
                    <a:pt x="250088" y="289864"/>
                  </a:lnTo>
                  <a:lnTo>
                    <a:pt x="248043" y="292404"/>
                  </a:lnTo>
                  <a:lnTo>
                    <a:pt x="253542" y="288594"/>
                  </a:lnTo>
                  <a:lnTo>
                    <a:pt x="254304" y="291134"/>
                  </a:lnTo>
                  <a:lnTo>
                    <a:pt x="259778" y="292404"/>
                  </a:lnTo>
                  <a:lnTo>
                    <a:pt x="262128" y="288594"/>
                  </a:lnTo>
                  <a:lnTo>
                    <a:pt x="262915" y="287324"/>
                  </a:lnTo>
                  <a:lnTo>
                    <a:pt x="266357" y="286054"/>
                  </a:lnTo>
                  <a:lnTo>
                    <a:pt x="266319" y="284784"/>
                  </a:lnTo>
                  <a:lnTo>
                    <a:pt x="268681" y="284784"/>
                  </a:lnTo>
                  <a:lnTo>
                    <a:pt x="270878" y="283514"/>
                  </a:lnTo>
                  <a:lnTo>
                    <a:pt x="273050" y="283514"/>
                  </a:lnTo>
                  <a:lnTo>
                    <a:pt x="270319" y="287324"/>
                  </a:lnTo>
                  <a:lnTo>
                    <a:pt x="273075" y="283514"/>
                  </a:lnTo>
                  <a:lnTo>
                    <a:pt x="276758" y="278434"/>
                  </a:lnTo>
                  <a:lnTo>
                    <a:pt x="274180" y="282244"/>
                  </a:lnTo>
                  <a:lnTo>
                    <a:pt x="280885" y="280974"/>
                  </a:lnTo>
                  <a:lnTo>
                    <a:pt x="301294" y="269544"/>
                  </a:lnTo>
                  <a:lnTo>
                    <a:pt x="307860" y="264464"/>
                  </a:lnTo>
                  <a:lnTo>
                    <a:pt x="314185" y="259384"/>
                  </a:lnTo>
                  <a:lnTo>
                    <a:pt x="320243" y="253034"/>
                  </a:lnTo>
                  <a:lnTo>
                    <a:pt x="326059" y="247954"/>
                  </a:lnTo>
                  <a:lnTo>
                    <a:pt x="324853" y="247954"/>
                  </a:lnTo>
                  <a:lnTo>
                    <a:pt x="328676" y="244144"/>
                  </a:lnTo>
                  <a:lnTo>
                    <a:pt x="332130" y="239064"/>
                  </a:lnTo>
                  <a:lnTo>
                    <a:pt x="339051" y="233984"/>
                  </a:lnTo>
                  <a:lnTo>
                    <a:pt x="339077" y="227634"/>
                  </a:lnTo>
                  <a:lnTo>
                    <a:pt x="339788" y="226364"/>
                  </a:lnTo>
                  <a:lnTo>
                    <a:pt x="340880" y="222554"/>
                  </a:lnTo>
                  <a:lnTo>
                    <a:pt x="344335" y="220014"/>
                  </a:lnTo>
                  <a:lnTo>
                    <a:pt x="344398" y="221284"/>
                  </a:lnTo>
                  <a:lnTo>
                    <a:pt x="344868" y="220014"/>
                  </a:lnTo>
                  <a:lnTo>
                    <a:pt x="346278" y="216204"/>
                  </a:lnTo>
                  <a:lnTo>
                    <a:pt x="346036" y="211124"/>
                  </a:lnTo>
                  <a:lnTo>
                    <a:pt x="349681" y="206044"/>
                  </a:lnTo>
                  <a:lnTo>
                    <a:pt x="351332" y="206044"/>
                  </a:lnTo>
                  <a:lnTo>
                    <a:pt x="352552" y="200964"/>
                  </a:lnTo>
                  <a:lnTo>
                    <a:pt x="353428" y="197154"/>
                  </a:lnTo>
                  <a:lnTo>
                    <a:pt x="354330" y="193344"/>
                  </a:lnTo>
                  <a:lnTo>
                    <a:pt x="354914" y="189534"/>
                  </a:lnTo>
                  <a:lnTo>
                    <a:pt x="356133" y="189534"/>
                  </a:lnTo>
                  <a:lnTo>
                    <a:pt x="358343" y="185724"/>
                  </a:lnTo>
                  <a:lnTo>
                    <a:pt x="359029" y="181914"/>
                  </a:lnTo>
                  <a:lnTo>
                    <a:pt x="359435" y="178104"/>
                  </a:lnTo>
                  <a:lnTo>
                    <a:pt x="359994" y="173024"/>
                  </a:lnTo>
                  <a:lnTo>
                    <a:pt x="360299" y="169214"/>
                  </a:lnTo>
                  <a:lnTo>
                    <a:pt x="361645" y="164566"/>
                  </a:lnTo>
                  <a:lnTo>
                    <a:pt x="361696" y="164134"/>
                  </a:lnTo>
                  <a:close/>
                </a:path>
                <a:path w="430529" h="5485765">
                  <a:moveTo>
                    <a:pt x="362127" y="2837523"/>
                  </a:moveTo>
                  <a:lnTo>
                    <a:pt x="361848" y="2836697"/>
                  </a:lnTo>
                  <a:lnTo>
                    <a:pt x="361975" y="2837523"/>
                  </a:lnTo>
                  <a:lnTo>
                    <a:pt x="362127" y="2837523"/>
                  </a:lnTo>
                  <a:close/>
                </a:path>
                <a:path w="430529" h="5485765">
                  <a:moveTo>
                    <a:pt x="362127" y="165404"/>
                  </a:moveTo>
                  <a:lnTo>
                    <a:pt x="361848" y="164566"/>
                  </a:lnTo>
                  <a:lnTo>
                    <a:pt x="361975" y="165404"/>
                  </a:lnTo>
                  <a:lnTo>
                    <a:pt x="362127" y="165404"/>
                  </a:lnTo>
                  <a:close/>
                </a:path>
                <a:path w="430529" h="5485765">
                  <a:moveTo>
                    <a:pt x="391058" y="3978605"/>
                  </a:moveTo>
                  <a:lnTo>
                    <a:pt x="390906" y="3978249"/>
                  </a:lnTo>
                  <a:lnTo>
                    <a:pt x="390525" y="3978249"/>
                  </a:lnTo>
                  <a:lnTo>
                    <a:pt x="391058" y="3978605"/>
                  </a:lnTo>
                  <a:close/>
                </a:path>
                <a:path w="430529" h="5485765">
                  <a:moveTo>
                    <a:pt x="391947" y="3980789"/>
                  </a:moveTo>
                  <a:close/>
                </a:path>
                <a:path w="430529" h="5485765">
                  <a:moveTo>
                    <a:pt x="392430" y="3979519"/>
                  </a:moveTo>
                  <a:lnTo>
                    <a:pt x="391058" y="3978605"/>
                  </a:lnTo>
                  <a:lnTo>
                    <a:pt x="391922" y="3980700"/>
                  </a:lnTo>
                  <a:lnTo>
                    <a:pt x="392430" y="3979519"/>
                  </a:lnTo>
                  <a:close/>
                </a:path>
                <a:path w="430529" h="5485765">
                  <a:moveTo>
                    <a:pt x="395173" y="5385219"/>
                  </a:moveTo>
                  <a:lnTo>
                    <a:pt x="394868" y="5384863"/>
                  </a:lnTo>
                  <a:lnTo>
                    <a:pt x="394601" y="5384724"/>
                  </a:lnTo>
                  <a:lnTo>
                    <a:pt x="394360" y="5384673"/>
                  </a:lnTo>
                  <a:lnTo>
                    <a:pt x="395173" y="5385219"/>
                  </a:lnTo>
                  <a:close/>
                </a:path>
                <a:path w="430529" h="5485765">
                  <a:moveTo>
                    <a:pt x="412254" y="4153789"/>
                  </a:moveTo>
                  <a:lnTo>
                    <a:pt x="412191" y="4153916"/>
                  </a:lnTo>
                  <a:lnTo>
                    <a:pt x="412153" y="4154055"/>
                  </a:lnTo>
                  <a:lnTo>
                    <a:pt x="412089" y="4154182"/>
                  </a:lnTo>
                  <a:lnTo>
                    <a:pt x="412216" y="4154005"/>
                  </a:lnTo>
                  <a:lnTo>
                    <a:pt x="412254" y="4153865"/>
                  </a:lnTo>
                  <a:close/>
                </a:path>
                <a:path w="430529" h="5485765">
                  <a:moveTo>
                    <a:pt x="425018" y="4122953"/>
                  </a:moveTo>
                  <a:lnTo>
                    <a:pt x="424713" y="4122597"/>
                  </a:lnTo>
                  <a:lnTo>
                    <a:pt x="424446" y="4122458"/>
                  </a:lnTo>
                  <a:lnTo>
                    <a:pt x="424192" y="4122407"/>
                  </a:lnTo>
                  <a:lnTo>
                    <a:pt x="425018" y="4122953"/>
                  </a:lnTo>
                  <a:close/>
                </a:path>
                <a:path w="430529" h="5485765">
                  <a:moveTo>
                    <a:pt x="429539" y="4096359"/>
                  </a:moveTo>
                  <a:lnTo>
                    <a:pt x="422795" y="4079849"/>
                  </a:lnTo>
                  <a:lnTo>
                    <a:pt x="422198" y="4078579"/>
                  </a:lnTo>
                  <a:lnTo>
                    <a:pt x="420738" y="4079849"/>
                  </a:lnTo>
                  <a:lnTo>
                    <a:pt x="420700" y="4077309"/>
                  </a:lnTo>
                  <a:lnTo>
                    <a:pt x="420420" y="4069689"/>
                  </a:lnTo>
                  <a:lnTo>
                    <a:pt x="420370" y="4068419"/>
                  </a:lnTo>
                  <a:lnTo>
                    <a:pt x="420090" y="4065879"/>
                  </a:lnTo>
                  <a:lnTo>
                    <a:pt x="419252" y="4058259"/>
                  </a:lnTo>
                  <a:lnTo>
                    <a:pt x="418782" y="4055719"/>
                  </a:lnTo>
                  <a:lnTo>
                    <a:pt x="418096" y="4051909"/>
                  </a:lnTo>
                  <a:lnTo>
                    <a:pt x="417410" y="4048099"/>
                  </a:lnTo>
                  <a:lnTo>
                    <a:pt x="414883" y="4039209"/>
                  </a:lnTo>
                  <a:lnTo>
                    <a:pt x="414147" y="4030319"/>
                  </a:lnTo>
                  <a:lnTo>
                    <a:pt x="413588" y="4025239"/>
                  </a:lnTo>
                  <a:lnTo>
                    <a:pt x="412864" y="4023969"/>
                  </a:lnTo>
                  <a:lnTo>
                    <a:pt x="412724" y="4020159"/>
                  </a:lnTo>
                  <a:lnTo>
                    <a:pt x="409079" y="4016349"/>
                  </a:lnTo>
                  <a:lnTo>
                    <a:pt x="407479" y="4011269"/>
                  </a:lnTo>
                  <a:lnTo>
                    <a:pt x="404126" y="4004919"/>
                  </a:lnTo>
                  <a:lnTo>
                    <a:pt x="407085" y="4007459"/>
                  </a:lnTo>
                  <a:lnTo>
                    <a:pt x="405980" y="4003649"/>
                  </a:lnTo>
                  <a:lnTo>
                    <a:pt x="405358" y="4002430"/>
                  </a:lnTo>
                  <a:lnTo>
                    <a:pt x="405358" y="4004919"/>
                  </a:lnTo>
                  <a:lnTo>
                    <a:pt x="404279" y="4003649"/>
                  </a:lnTo>
                  <a:lnTo>
                    <a:pt x="403733" y="4002379"/>
                  </a:lnTo>
                  <a:lnTo>
                    <a:pt x="403123" y="3999839"/>
                  </a:lnTo>
                  <a:lnTo>
                    <a:pt x="402488" y="3998569"/>
                  </a:lnTo>
                  <a:lnTo>
                    <a:pt x="404329" y="4000931"/>
                  </a:lnTo>
                  <a:lnTo>
                    <a:pt x="405358" y="4004919"/>
                  </a:lnTo>
                  <a:lnTo>
                    <a:pt x="405358" y="4002430"/>
                  </a:lnTo>
                  <a:lnTo>
                    <a:pt x="404685" y="4001109"/>
                  </a:lnTo>
                  <a:lnTo>
                    <a:pt x="404355" y="4000449"/>
                  </a:lnTo>
                  <a:lnTo>
                    <a:pt x="404253" y="3999839"/>
                  </a:lnTo>
                  <a:lnTo>
                    <a:pt x="404063" y="3998734"/>
                  </a:lnTo>
                  <a:lnTo>
                    <a:pt x="404672" y="3999712"/>
                  </a:lnTo>
                  <a:lnTo>
                    <a:pt x="405282" y="4000525"/>
                  </a:lnTo>
                  <a:lnTo>
                    <a:pt x="405892" y="4001008"/>
                  </a:lnTo>
                  <a:lnTo>
                    <a:pt x="404329" y="3998150"/>
                  </a:lnTo>
                  <a:lnTo>
                    <a:pt x="404063" y="3998150"/>
                  </a:lnTo>
                  <a:lnTo>
                    <a:pt x="404050" y="3998658"/>
                  </a:lnTo>
                  <a:lnTo>
                    <a:pt x="401497" y="3993489"/>
                  </a:lnTo>
                  <a:lnTo>
                    <a:pt x="399846" y="3989679"/>
                  </a:lnTo>
                  <a:lnTo>
                    <a:pt x="398741" y="3987139"/>
                  </a:lnTo>
                  <a:lnTo>
                    <a:pt x="398195" y="3985869"/>
                  </a:lnTo>
                  <a:lnTo>
                    <a:pt x="395414" y="3987139"/>
                  </a:lnTo>
                  <a:lnTo>
                    <a:pt x="391883" y="3980789"/>
                  </a:lnTo>
                  <a:lnTo>
                    <a:pt x="391617" y="3980789"/>
                  </a:lnTo>
                  <a:lnTo>
                    <a:pt x="390512" y="3978249"/>
                  </a:lnTo>
                  <a:lnTo>
                    <a:pt x="390563" y="3979519"/>
                  </a:lnTo>
                  <a:lnTo>
                    <a:pt x="391147" y="3980789"/>
                  </a:lnTo>
                  <a:lnTo>
                    <a:pt x="389394" y="3979519"/>
                  </a:lnTo>
                  <a:lnTo>
                    <a:pt x="386473" y="3975709"/>
                  </a:lnTo>
                  <a:lnTo>
                    <a:pt x="383349" y="3971899"/>
                  </a:lnTo>
                  <a:lnTo>
                    <a:pt x="381800" y="3969359"/>
                  </a:lnTo>
                  <a:lnTo>
                    <a:pt x="381025" y="3968089"/>
                  </a:lnTo>
                  <a:lnTo>
                    <a:pt x="380263" y="3966819"/>
                  </a:lnTo>
                  <a:lnTo>
                    <a:pt x="377024" y="3964279"/>
                  </a:lnTo>
                  <a:lnTo>
                    <a:pt x="376199" y="3964279"/>
                  </a:lnTo>
                  <a:lnTo>
                    <a:pt x="374294" y="3965549"/>
                  </a:lnTo>
                  <a:lnTo>
                    <a:pt x="374370" y="3968089"/>
                  </a:lnTo>
                  <a:lnTo>
                    <a:pt x="371513" y="3966819"/>
                  </a:lnTo>
                  <a:lnTo>
                    <a:pt x="370522" y="3964279"/>
                  </a:lnTo>
                  <a:lnTo>
                    <a:pt x="367766" y="3964279"/>
                  </a:lnTo>
                  <a:lnTo>
                    <a:pt x="366560" y="3961739"/>
                  </a:lnTo>
                  <a:lnTo>
                    <a:pt x="367601" y="3963009"/>
                  </a:lnTo>
                  <a:lnTo>
                    <a:pt x="367728" y="3961739"/>
                  </a:lnTo>
                  <a:lnTo>
                    <a:pt x="363474" y="3960469"/>
                  </a:lnTo>
                  <a:lnTo>
                    <a:pt x="358571" y="3955389"/>
                  </a:lnTo>
                  <a:lnTo>
                    <a:pt x="353682" y="3952849"/>
                  </a:lnTo>
                  <a:lnTo>
                    <a:pt x="354647" y="3955389"/>
                  </a:lnTo>
                  <a:lnTo>
                    <a:pt x="355536" y="3957929"/>
                  </a:lnTo>
                  <a:lnTo>
                    <a:pt x="356323" y="3960469"/>
                  </a:lnTo>
                  <a:lnTo>
                    <a:pt x="354660" y="3959199"/>
                  </a:lnTo>
                  <a:lnTo>
                    <a:pt x="352259" y="3956659"/>
                  </a:lnTo>
                  <a:lnTo>
                    <a:pt x="347764" y="3952849"/>
                  </a:lnTo>
                  <a:lnTo>
                    <a:pt x="345706" y="3951579"/>
                  </a:lnTo>
                  <a:lnTo>
                    <a:pt x="344957" y="3952849"/>
                  </a:lnTo>
                  <a:lnTo>
                    <a:pt x="343090" y="3949039"/>
                  </a:lnTo>
                  <a:lnTo>
                    <a:pt x="339382" y="3946499"/>
                  </a:lnTo>
                  <a:lnTo>
                    <a:pt x="335457" y="3946499"/>
                  </a:lnTo>
                  <a:lnTo>
                    <a:pt x="334937" y="3947769"/>
                  </a:lnTo>
                  <a:lnTo>
                    <a:pt x="333336" y="3946499"/>
                  </a:lnTo>
                  <a:lnTo>
                    <a:pt x="332054" y="3945229"/>
                  </a:lnTo>
                  <a:lnTo>
                    <a:pt x="329399" y="3942689"/>
                  </a:lnTo>
                  <a:lnTo>
                    <a:pt x="332409" y="3943959"/>
                  </a:lnTo>
                  <a:lnTo>
                    <a:pt x="333895" y="3943959"/>
                  </a:lnTo>
                  <a:lnTo>
                    <a:pt x="329704" y="3942689"/>
                  </a:lnTo>
                  <a:lnTo>
                    <a:pt x="326313" y="3940149"/>
                  </a:lnTo>
                  <a:lnTo>
                    <a:pt x="324612" y="3938879"/>
                  </a:lnTo>
                  <a:lnTo>
                    <a:pt x="324281" y="3938879"/>
                  </a:lnTo>
                  <a:lnTo>
                    <a:pt x="324091" y="3939171"/>
                  </a:lnTo>
                  <a:lnTo>
                    <a:pt x="323659" y="3938892"/>
                  </a:lnTo>
                  <a:lnTo>
                    <a:pt x="321068" y="3938155"/>
                  </a:lnTo>
                  <a:lnTo>
                    <a:pt x="317703" y="3937520"/>
                  </a:lnTo>
                  <a:lnTo>
                    <a:pt x="317284" y="3938638"/>
                  </a:lnTo>
                  <a:lnTo>
                    <a:pt x="319620" y="3938930"/>
                  </a:lnTo>
                  <a:lnTo>
                    <a:pt x="321957" y="3939298"/>
                  </a:lnTo>
                  <a:lnTo>
                    <a:pt x="323799" y="3939641"/>
                  </a:lnTo>
                  <a:lnTo>
                    <a:pt x="323481" y="3940149"/>
                  </a:lnTo>
                  <a:lnTo>
                    <a:pt x="320929" y="3940149"/>
                  </a:lnTo>
                  <a:lnTo>
                    <a:pt x="317652" y="3938879"/>
                  </a:lnTo>
                  <a:lnTo>
                    <a:pt x="312991" y="3937609"/>
                  </a:lnTo>
                  <a:lnTo>
                    <a:pt x="309206" y="3938879"/>
                  </a:lnTo>
                  <a:lnTo>
                    <a:pt x="305511" y="3937609"/>
                  </a:lnTo>
                  <a:lnTo>
                    <a:pt x="301815" y="3936339"/>
                  </a:lnTo>
                  <a:lnTo>
                    <a:pt x="299783" y="3937609"/>
                  </a:lnTo>
                  <a:lnTo>
                    <a:pt x="297929" y="3937609"/>
                  </a:lnTo>
                  <a:lnTo>
                    <a:pt x="296049" y="3936339"/>
                  </a:lnTo>
                  <a:lnTo>
                    <a:pt x="294157" y="3936339"/>
                  </a:lnTo>
                  <a:lnTo>
                    <a:pt x="294208" y="3935069"/>
                  </a:lnTo>
                  <a:lnTo>
                    <a:pt x="305879" y="3935069"/>
                  </a:lnTo>
                  <a:lnTo>
                    <a:pt x="304698" y="3933799"/>
                  </a:lnTo>
                  <a:lnTo>
                    <a:pt x="301815" y="3932529"/>
                  </a:lnTo>
                  <a:lnTo>
                    <a:pt x="272326" y="3932529"/>
                  </a:lnTo>
                  <a:lnTo>
                    <a:pt x="269367" y="3933799"/>
                  </a:lnTo>
                  <a:lnTo>
                    <a:pt x="266471" y="3935069"/>
                  </a:lnTo>
                  <a:lnTo>
                    <a:pt x="265430" y="3933799"/>
                  </a:lnTo>
                  <a:lnTo>
                    <a:pt x="265290" y="3933825"/>
                  </a:lnTo>
                  <a:lnTo>
                    <a:pt x="265074" y="3933520"/>
                  </a:lnTo>
                  <a:lnTo>
                    <a:pt x="265137" y="3933799"/>
                  </a:lnTo>
                  <a:lnTo>
                    <a:pt x="246849" y="3936339"/>
                  </a:lnTo>
                  <a:lnTo>
                    <a:pt x="240423" y="3937609"/>
                  </a:lnTo>
                  <a:lnTo>
                    <a:pt x="239801" y="3938879"/>
                  </a:lnTo>
                  <a:lnTo>
                    <a:pt x="237934" y="3940149"/>
                  </a:lnTo>
                  <a:lnTo>
                    <a:pt x="234137" y="3938879"/>
                  </a:lnTo>
                  <a:lnTo>
                    <a:pt x="234213" y="3941419"/>
                  </a:lnTo>
                  <a:lnTo>
                    <a:pt x="233019" y="3941419"/>
                  </a:lnTo>
                  <a:lnTo>
                    <a:pt x="230682" y="3943959"/>
                  </a:lnTo>
                  <a:lnTo>
                    <a:pt x="228180" y="3945229"/>
                  </a:lnTo>
                  <a:lnTo>
                    <a:pt x="227152" y="3946499"/>
                  </a:lnTo>
                  <a:lnTo>
                    <a:pt x="223456" y="3946499"/>
                  </a:lnTo>
                  <a:lnTo>
                    <a:pt x="217728" y="3949039"/>
                  </a:lnTo>
                  <a:lnTo>
                    <a:pt x="224243" y="3947769"/>
                  </a:lnTo>
                  <a:lnTo>
                    <a:pt x="217703" y="3950309"/>
                  </a:lnTo>
                  <a:lnTo>
                    <a:pt x="215125" y="3950309"/>
                  </a:lnTo>
                  <a:lnTo>
                    <a:pt x="216750" y="3954119"/>
                  </a:lnTo>
                  <a:lnTo>
                    <a:pt x="213741" y="3955389"/>
                  </a:lnTo>
                  <a:lnTo>
                    <a:pt x="209499" y="3955389"/>
                  </a:lnTo>
                  <a:lnTo>
                    <a:pt x="206540" y="3956659"/>
                  </a:lnTo>
                  <a:lnTo>
                    <a:pt x="205219" y="3957929"/>
                  </a:lnTo>
                  <a:lnTo>
                    <a:pt x="202336" y="3961739"/>
                  </a:lnTo>
                  <a:lnTo>
                    <a:pt x="200761" y="3963009"/>
                  </a:lnTo>
                  <a:lnTo>
                    <a:pt x="197383" y="3965549"/>
                  </a:lnTo>
                  <a:lnTo>
                    <a:pt x="193586" y="3968089"/>
                  </a:lnTo>
                  <a:lnTo>
                    <a:pt x="190538" y="3968089"/>
                  </a:lnTo>
                  <a:lnTo>
                    <a:pt x="190690" y="3967403"/>
                  </a:lnTo>
                  <a:lnTo>
                    <a:pt x="191389" y="3964279"/>
                  </a:lnTo>
                  <a:lnTo>
                    <a:pt x="190436" y="3967848"/>
                  </a:lnTo>
                  <a:lnTo>
                    <a:pt x="188048" y="3971899"/>
                  </a:lnTo>
                  <a:lnTo>
                    <a:pt x="186804" y="3971899"/>
                  </a:lnTo>
                  <a:lnTo>
                    <a:pt x="187274" y="3969359"/>
                  </a:lnTo>
                  <a:lnTo>
                    <a:pt x="183121" y="3971899"/>
                  </a:lnTo>
                  <a:lnTo>
                    <a:pt x="185826" y="3971899"/>
                  </a:lnTo>
                  <a:lnTo>
                    <a:pt x="183337" y="3974439"/>
                  </a:lnTo>
                  <a:lnTo>
                    <a:pt x="183959" y="3976979"/>
                  </a:lnTo>
                  <a:lnTo>
                    <a:pt x="185331" y="3979519"/>
                  </a:lnTo>
                  <a:lnTo>
                    <a:pt x="184670" y="3980789"/>
                  </a:lnTo>
                  <a:lnTo>
                    <a:pt x="185991" y="3979519"/>
                  </a:lnTo>
                  <a:lnTo>
                    <a:pt x="184264" y="3983329"/>
                  </a:lnTo>
                  <a:lnTo>
                    <a:pt x="182118" y="3987139"/>
                  </a:lnTo>
                  <a:lnTo>
                    <a:pt x="178828" y="3989679"/>
                  </a:lnTo>
                  <a:lnTo>
                    <a:pt x="178193" y="3988409"/>
                  </a:lnTo>
                  <a:lnTo>
                    <a:pt x="176618" y="3990949"/>
                  </a:lnTo>
                  <a:lnTo>
                    <a:pt x="175882" y="3992219"/>
                  </a:lnTo>
                  <a:lnTo>
                    <a:pt x="174764" y="3992219"/>
                  </a:lnTo>
                  <a:lnTo>
                    <a:pt x="173596" y="3993489"/>
                  </a:lnTo>
                  <a:lnTo>
                    <a:pt x="172478" y="3996029"/>
                  </a:lnTo>
                  <a:lnTo>
                    <a:pt x="171399" y="3997299"/>
                  </a:lnTo>
                  <a:lnTo>
                    <a:pt x="172148" y="3997299"/>
                  </a:lnTo>
                  <a:lnTo>
                    <a:pt x="171424" y="3998569"/>
                  </a:lnTo>
                  <a:lnTo>
                    <a:pt x="169125" y="4002379"/>
                  </a:lnTo>
                  <a:lnTo>
                    <a:pt x="167208" y="4004919"/>
                  </a:lnTo>
                  <a:lnTo>
                    <a:pt x="166687" y="4004919"/>
                  </a:lnTo>
                  <a:lnTo>
                    <a:pt x="160909" y="4011269"/>
                  </a:lnTo>
                  <a:lnTo>
                    <a:pt x="160299" y="4017619"/>
                  </a:lnTo>
                  <a:lnTo>
                    <a:pt x="157200" y="4026509"/>
                  </a:lnTo>
                  <a:lnTo>
                    <a:pt x="156387" y="4025239"/>
                  </a:lnTo>
                  <a:lnTo>
                    <a:pt x="154012" y="4027779"/>
                  </a:lnTo>
                  <a:lnTo>
                    <a:pt x="157988" y="4026509"/>
                  </a:lnTo>
                  <a:lnTo>
                    <a:pt x="156083" y="4030319"/>
                  </a:lnTo>
                  <a:lnTo>
                    <a:pt x="154470" y="4030319"/>
                  </a:lnTo>
                  <a:lnTo>
                    <a:pt x="155422" y="4034129"/>
                  </a:lnTo>
                  <a:lnTo>
                    <a:pt x="152654" y="4034129"/>
                  </a:lnTo>
                  <a:lnTo>
                    <a:pt x="151193" y="4035399"/>
                  </a:lnTo>
                  <a:lnTo>
                    <a:pt x="153568" y="4035399"/>
                  </a:lnTo>
                  <a:lnTo>
                    <a:pt x="152438" y="4037939"/>
                  </a:lnTo>
                  <a:lnTo>
                    <a:pt x="151917" y="4039209"/>
                  </a:lnTo>
                  <a:lnTo>
                    <a:pt x="149999" y="4044289"/>
                  </a:lnTo>
                  <a:lnTo>
                    <a:pt x="148539" y="4041749"/>
                  </a:lnTo>
                  <a:lnTo>
                    <a:pt x="147612" y="4040479"/>
                  </a:lnTo>
                  <a:lnTo>
                    <a:pt x="148463" y="4044289"/>
                  </a:lnTo>
                  <a:lnTo>
                    <a:pt x="146469" y="4044289"/>
                  </a:lnTo>
                  <a:lnTo>
                    <a:pt x="148107" y="4048099"/>
                  </a:lnTo>
                  <a:lnTo>
                    <a:pt x="145567" y="4046829"/>
                  </a:lnTo>
                  <a:lnTo>
                    <a:pt x="145935" y="4051909"/>
                  </a:lnTo>
                  <a:lnTo>
                    <a:pt x="145161" y="4051909"/>
                  </a:lnTo>
                  <a:lnTo>
                    <a:pt x="144945" y="4050639"/>
                  </a:lnTo>
                  <a:lnTo>
                    <a:pt x="144386" y="4051909"/>
                  </a:lnTo>
                  <a:lnTo>
                    <a:pt x="144856" y="4054449"/>
                  </a:lnTo>
                  <a:lnTo>
                    <a:pt x="145389" y="4056989"/>
                  </a:lnTo>
                  <a:lnTo>
                    <a:pt x="145973" y="4059529"/>
                  </a:lnTo>
                  <a:lnTo>
                    <a:pt x="145567" y="4056989"/>
                  </a:lnTo>
                  <a:lnTo>
                    <a:pt x="145402" y="4055719"/>
                  </a:lnTo>
                  <a:lnTo>
                    <a:pt x="148069" y="4055719"/>
                  </a:lnTo>
                  <a:lnTo>
                    <a:pt x="149529" y="4060799"/>
                  </a:lnTo>
                  <a:lnTo>
                    <a:pt x="146977" y="4062069"/>
                  </a:lnTo>
                  <a:lnTo>
                    <a:pt x="147447" y="4065879"/>
                  </a:lnTo>
                  <a:lnTo>
                    <a:pt x="146837" y="4063339"/>
                  </a:lnTo>
                  <a:lnTo>
                    <a:pt x="147015" y="4068419"/>
                  </a:lnTo>
                  <a:lnTo>
                    <a:pt x="145872" y="4068419"/>
                  </a:lnTo>
                  <a:lnTo>
                    <a:pt x="145084" y="4070959"/>
                  </a:lnTo>
                  <a:lnTo>
                    <a:pt x="146494" y="4069689"/>
                  </a:lnTo>
                  <a:lnTo>
                    <a:pt x="146735" y="4070959"/>
                  </a:lnTo>
                  <a:lnTo>
                    <a:pt x="146824" y="4072229"/>
                  </a:lnTo>
                  <a:lnTo>
                    <a:pt x="145719" y="4072229"/>
                  </a:lnTo>
                  <a:lnTo>
                    <a:pt x="145364" y="4073499"/>
                  </a:lnTo>
                  <a:lnTo>
                    <a:pt x="147193" y="4073499"/>
                  </a:lnTo>
                  <a:lnTo>
                    <a:pt x="148056" y="4077309"/>
                  </a:lnTo>
                  <a:lnTo>
                    <a:pt x="147243" y="4081119"/>
                  </a:lnTo>
                  <a:lnTo>
                    <a:pt x="146862" y="4081119"/>
                  </a:lnTo>
                  <a:lnTo>
                    <a:pt x="147345" y="4082389"/>
                  </a:lnTo>
                  <a:lnTo>
                    <a:pt x="146939" y="4083659"/>
                  </a:lnTo>
                  <a:lnTo>
                    <a:pt x="144856" y="4082389"/>
                  </a:lnTo>
                  <a:lnTo>
                    <a:pt x="146913" y="4084929"/>
                  </a:lnTo>
                  <a:lnTo>
                    <a:pt x="146418" y="4087469"/>
                  </a:lnTo>
                  <a:lnTo>
                    <a:pt x="148107" y="4090009"/>
                  </a:lnTo>
                  <a:lnTo>
                    <a:pt x="146710" y="4090009"/>
                  </a:lnTo>
                  <a:lnTo>
                    <a:pt x="146215" y="4088739"/>
                  </a:lnTo>
                  <a:lnTo>
                    <a:pt x="146367" y="4093819"/>
                  </a:lnTo>
                  <a:lnTo>
                    <a:pt x="146735" y="4098899"/>
                  </a:lnTo>
                  <a:lnTo>
                    <a:pt x="147345" y="4102709"/>
                  </a:lnTo>
                  <a:lnTo>
                    <a:pt x="145757" y="4103979"/>
                  </a:lnTo>
                  <a:lnTo>
                    <a:pt x="148170" y="4105249"/>
                  </a:lnTo>
                  <a:lnTo>
                    <a:pt x="146380" y="4111599"/>
                  </a:lnTo>
                  <a:lnTo>
                    <a:pt x="149072" y="4110329"/>
                  </a:lnTo>
                  <a:lnTo>
                    <a:pt x="148082" y="4114139"/>
                  </a:lnTo>
                  <a:lnTo>
                    <a:pt x="152717" y="4120489"/>
                  </a:lnTo>
                  <a:lnTo>
                    <a:pt x="149237" y="4120489"/>
                  </a:lnTo>
                  <a:lnTo>
                    <a:pt x="150431" y="4125569"/>
                  </a:lnTo>
                  <a:lnTo>
                    <a:pt x="152298" y="4128109"/>
                  </a:lnTo>
                  <a:lnTo>
                    <a:pt x="154152" y="4131919"/>
                  </a:lnTo>
                  <a:lnTo>
                    <a:pt x="157937" y="4139539"/>
                  </a:lnTo>
                  <a:lnTo>
                    <a:pt x="159740" y="4144619"/>
                  </a:lnTo>
                  <a:lnTo>
                    <a:pt x="159423" y="4147159"/>
                  </a:lnTo>
                  <a:lnTo>
                    <a:pt x="160769" y="4150969"/>
                  </a:lnTo>
                  <a:lnTo>
                    <a:pt x="164769" y="4158589"/>
                  </a:lnTo>
                  <a:lnTo>
                    <a:pt x="167436" y="4162399"/>
                  </a:lnTo>
                  <a:lnTo>
                    <a:pt x="169456" y="4166209"/>
                  </a:lnTo>
                  <a:lnTo>
                    <a:pt x="174091" y="4171289"/>
                  </a:lnTo>
                  <a:lnTo>
                    <a:pt x="178295" y="4176369"/>
                  </a:lnTo>
                  <a:lnTo>
                    <a:pt x="187058" y="4183989"/>
                  </a:lnTo>
                  <a:lnTo>
                    <a:pt x="191643" y="4187799"/>
                  </a:lnTo>
                  <a:lnTo>
                    <a:pt x="197472" y="4192879"/>
                  </a:lnTo>
                  <a:lnTo>
                    <a:pt x="199605" y="4196689"/>
                  </a:lnTo>
                  <a:lnTo>
                    <a:pt x="204241" y="4200499"/>
                  </a:lnTo>
                  <a:lnTo>
                    <a:pt x="214071" y="4205579"/>
                  </a:lnTo>
                  <a:lnTo>
                    <a:pt x="219252" y="4208119"/>
                  </a:lnTo>
                  <a:lnTo>
                    <a:pt x="222935" y="4210659"/>
                  </a:lnTo>
                  <a:lnTo>
                    <a:pt x="225907" y="4210659"/>
                  </a:lnTo>
                  <a:lnTo>
                    <a:pt x="228168" y="4213199"/>
                  </a:lnTo>
                  <a:lnTo>
                    <a:pt x="231838" y="4214469"/>
                  </a:lnTo>
                  <a:lnTo>
                    <a:pt x="239864" y="4218279"/>
                  </a:lnTo>
                  <a:lnTo>
                    <a:pt x="244195" y="4219549"/>
                  </a:lnTo>
                  <a:lnTo>
                    <a:pt x="248081" y="4222089"/>
                  </a:lnTo>
                  <a:lnTo>
                    <a:pt x="251625" y="4222089"/>
                  </a:lnTo>
                  <a:lnTo>
                    <a:pt x="251117" y="4220819"/>
                  </a:lnTo>
                  <a:lnTo>
                    <a:pt x="253403" y="4222089"/>
                  </a:lnTo>
                  <a:lnTo>
                    <a:pt x="258508" y="4222089"/>
                  </a:lnTo>
                  <a:lnTo>
                    <a:pt x="257733" y="4223359"/>
                  </a:lnTo>
                  <a:lnTo>
                    <a:pt x="257060" y="4224629"/>
                  </a:lnTo>
                  <a:lnTo>
                    <a:pt x="258584" y="4224629"/>
                  </a:lnTo>
                  <a:lnTo>
                    <a:pt x="263232" y="4225899"/>
                  </a:lnTo>
                  <a:lnTo>
                    <a:pt x="265938" y="4225899"/>
                  </a:lnTo>
                  <a:lnTo>
                    <a:pt x="267195" y="4227169"/>
                  </a:lnTo>
                  <a:lnTo>
                    <a:pt x="266014" y="4224629"/>
                  </a:lnTo>
                  <a:lnTo>
                    <a:pt x="267550" y="4224629"/>
                  </a:lnTo>
                  <a:lnTo>
                    <a:pt x="270344" y="4225772"/>
                  </a:lnTo>
                  <a:lnTo>
                    <a:pt x="279819" y="4224629"/>
                  </a:lnTo>
                  <a:lnTo>
                    <a:pt x="287020" y="4225899"/>
                  </a:lnTo>
                  <a:lnTo>
                    <a:pt x="308927" y="4225899"/>
                  </a:lnTo>
                  <a:lnTo>
                    <a:pt x="317944" y="4222089"/>
                  </a:lnTo>
                  <a:lnTo>
                    <a:pt x="315899" y="4224629"/>
                  </a:lnTo>
                  <a:lnTo>
                    <a:pt x="321398" y="4220819"/>
                  </a:lnTo>
                  <a:lnTo>
                    <a:pt x="322148" y="4223359"/>
                  </a:lnTo>
                  <a:lnTo>
                    <a:pt x="327634" y="4224629"/>
                  </a:lnTo>
                  <a:lnTo>
                    <a:pt x="329984" y="4220819"/>
                  </a:lnTo>
                  <a:lnTo>
                    <a:pt x="330771" y="4219549"/>
                  </a:lnTo>
                  <a:lnTo>
                    <a:pt x="334200" y="4218279"/>
                  </a:lnTo>
                  <a:lnTo>
                    <a:pt x="334175" y="4217009"/>
                  </a:lnTo>
                  <a:lnTo>
                    <a:pt x="336524" y="4217009"/>
                  </a:lnTo>
                  <a:lnTo>
                    <a:pt x="338721" y="4215739"/>
                  </a:lnTo>
                  <a:lnTo>
                    <a:pt x="340906" y="4215739"/>
                  </a:lnTo>
                  <a:lnTo>
                    <a:pt x="338162" y="4219549"/>
                  </a:lnTo>
                  <a:lnTo>
                    <a:pt x="340918" y="4215739"/>
                  </a:lnTo>
                  <a:lnTo>
                    <a:pt x="344601" y="4210659"/>
                  </a:lnTo>
                  <a:lnTo>
                    <a:pt x="342023" y="4214469"/>
                  </a:lnTo>
                  <a:lnTo>
                    <a:pt x="348729" y="4213199"/>
                  </a:lnTo>
                  <a:lnTo>
                    <a:pt x="369150" y="4201769"/>
                  </a:lnTo>
                  <a:lnTo>
                    <a:pt x="375716" y="4196689"/>
                  </a:lnTo>
                  <a:lnTo>
                    <a:pt x="382028" y="4191609"/>
                  </a:lnTo>
                  <a:lnTo>
                    <a:pt x="388099" y="4185259"/>
                  </a:lnTo>
                  <a:lnTo>
                    <a:pt x="393903" y="4180179"/>
                  </a:lnTo>
                  <a:lnTo>
                    <a:pt x="392696" y="4180179"/>
                  </a:lnTo>
                  <a:lnTo>
                    <a:pt x="396519" y="4176369"/>
                  </a:lnTo>
                  <a:lnTo>
                    <a:pt x="399986" y="4171289"/>
                  </a:lnTo>
                  <a:lnTo>
                    <a:pt x="406908" y="4166209"/>
                  </a:lnTo>
                  <a:lnTo>
                    <a:pt x="406933" y="4159859"/>
                  </a:lnTo>
                  <a:lnTo>
                    <a:pt x="407644" y="4158589"/>
                  </a:lnTo>
                  <a:lnTo>
                    <a:pt x="408724" y="4154779"/>
                  </a:lnTo>
                  <a:lnTo>
                    <a:pt x="412191" y="4152239"/>
                  </a:lnTo>
                  <a:lnTo>
                    <a:pt x="412254" y="4153509"/>
                  </a:lnTo>
                  <a:lnTo>
                    <a:pt x="412724" y="4152239"/>
                  </a:lnTo>
                  <a:lnTo>
                    <a:pt x="414134" y="4148429"/>
                  </a:lnTo>
                  <a:lnTo>
                    <a:pt x="413893" y="4143349"/>
                  </a:lnTo>
                  <a:lnTo>
                    <a:pt x="417537" y="4138269"/>
                  </a:lnTo>
                  <a:lnTo>
                    <a:pt x="419176" y="4138269"/>
                  </a:lnTo>
                  <a:lnTo>
                    <a:pt x="420395" y="4133189"/>
                  </a:lnTo>
                  <a:lnTo>
                    <a:pt x="421271" y="4129379"/>
                  </a:lnTo>
                  <a:lnTo>
                    <a:pt x="422186" y="4125569"/>
                  </a:lnTo>
                  <a:lnTo>
                    <a:pt x="422757" y="4121759"/>
                  </a:lnTo>
                  <a:lnTo>
                    <a:pt x="423989" y="4121759"/>
                  </a:lnTo>
                  <a:lnTo>
                    <a:pt x="426186" y="4117949"/>
                  </a:lnTo>
                  <a:lnTo>
                    <a:pt x="426872" y="4114139"/>
                  </a:lnTo>
                  <a:lnTo>
                    <a:pt x="427291" y="4110329"/>
                  </a:lnTo>
                  <a:lnTo>
                    <a:pt x="427850" y="4105249"/>
                  </a:lnTo>
                  <a:lnTo>
                    <a:pt x="428142" y="4101439"/>
                  </a:lnTo>
                  <a:lnTo>
                    <a:pt x="429501" y="4096791"/>
                  </a:lnTo>
                  <a:lnTo>
                    <a:pt x="429539" y="4096359"/>
                  </a:lnTo>
                  <a:close/>
                </a:path>
                <a:path w="430529" h="5485765">
                  <a:moveTo>
                    <a:pt x="429983" y="4097629"/>
                  </a:moveTo>
                  <a:lnTo>
                    <a:pt x="429691" y="4096791"/>
                  </a:lnTo>
                  <a:lnTo>
                    <a:pt x="429818" y="4097629"/>
                  </a:lnTo>
                  <a:lnTo>
                    <a:pt x="429983" y="4097629"/>
                  </a:lnTo>
                  <a:close/>
                </a:path>
              </a:pathLst>
            </a:custGeom>
            <a:solidFill>
              <a:srgbClr val="7B3C1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969858" y="7791970"/>
              <a:ext cx="315595" cy="1470660"/>
            </a:xfrm>
            <a:custGeom>
              <a:avLst/>
              <a:gdLst/>
              <a:ahLst/>
              <a:cxnLst/>
              <a:rect l="l" t="t" r="r" b="b"/>
              <a:pathLst>
                <a:path w="315595" h="1470659">
                  <a:moveTo>
                    <a:pt x="32004" y="1324610"/>
                  </a:moveTo>
                  <a:lnTo>
                    <a:pt x="31927" y="1324368"/>
                  </a:lnTo>
                  <a:lnTo>
                    <a:pt x="31851" y="1324127"/>
                  </a:lnTo>
                  <a:lnTo>
                    <a:pt x="31813" y="1323784"/>
                  </a:lnTo>
                  <a:lnTo>
                    <a:pt x="31800" y="1324203"/>
                  </a:lnTo>
                  <a:lnTo>
                    <a:pt x="31877" y="1324444"/>
                  </a:lnTo>
                  <a:lnTo>
                    <a:pt x="32004" y="1324610"/>
                  </a:lnTo>
                  <a:close/>
                </a:path>
                <a:path w="315595" h="1470659">
                  <a:moveTo>
                    <a:pt x="46659" y="34594"/>
                  </a:moveTo>
                  <a:lnTo>
                    <a:pt x="46316" y="35191"/>
                  </a:lnTo>
                  <a:lnTo>
                    <a:pt x="46177" y="35826"/>
                  </a:lnTo>
                  <a:lnTo>
                    <a:pt x="46659" y="34594"/>
                  </a:lnTo>
                  <a:close/>
                </a:path>
                <a:path w="315595" h="1470659">
                  <a:moveTo>
                    <a:pt x="68795" y="1218653"/>
                  </a:moveTo>
                  <a:lnTo>
                    <a:pt x="68668" y="1218222"/>
                  </a:lnTo>
                  <a:lnTo>
                    <a:pt x="68580" y="1217841"/>
                  </a:lnTo>
                  <a:lnTo>
                    <a:pt x="68529" y="1217510"/>
                  </a:lnTo>
                  <a:lnTo>
                    <a:pt x="68605" y="1218882"/>
                  </a:lnTo>
                  <a:lnTo>
                    <a:pt x="68719" y="1218742"/>
                  </a:lnTo>
                  <a:close/>
                </a:path>
                <a:path w="315595" h="1470659">
                  <a:moveTo>
                    <a:pt x="76492" y="1210208"/>
                  </a:moveTo>
                  <a:lnTo>
                    <a:pt x="76149" y="1210805"/>
                  </a:lnTo>
                  <a:lnTo>
                    <a:pt x="76009" y="1211440"/>
                  </a:lnTo>
                  <a:lnTo>
                    <a:pt x="76492" y="1210208"/>
                  </a:lnTo>
                  <a:close/>
                </a:path>
                <a:path w="315595" h="1470659">
                  <a:moveTo>
                    <a:pt x="126263" y="293674"/>
                  </a:moveTo>
                  <a:lnTo>
                    <a:pt x="125958" y="293560"/>
                  </a:lnTo>
                  <a:lnTo>
                    <a:pt x="124942" y="293674"/>
                  </a:lnTo>
                  <a:lnTo>
                    <a:pt x="126263" y="293674"/>
                  </a:lnTo>
                  <a:close/>
                </a:path>
                <a:path w="315595" h="1470659">
                  <a:moveTo>
                    <a:pt x="138010" y="1466189"/>
                  </a:moveTo>
                  <a:lnTo>
                    <a:pt x="137439" y="1466088"/>
                  </a:lnTo>
                  <a:lnTo>
                    <a:pt x="137795" y="1466265"/>
                  </a:lnTo>
                  <a:lnTo>
                    <a:pt x="138010" y="1466189"/>
                  </a:lnTo>
                  <a:close/>
                </a:path>
                <a:path w="315595" h="1470659">
                  <a:moveTo>
                    <a:pt x="156095" y="1469288"/>
                  </a:moveTo>
                  <a:lnTo>
                    <a:pt x="155803" y="1469174"/>
                  </a:lnTo>
                  <a:lnTo>
                    <a:pt x="154787" y="1469288"/>
                  </a:lnTo>
                  <a:lnTo>
                    <a:pt x="156095" y="1469288"/>
                  </a:lnTo>
                  <a:close/>
                </a:path>
                <a:path w="315595" h="1470659">
                  <a:moveTo>
                    <a:pt x="159423" y="0"/>
                  </a:moveTo>
                  <a:lnTo>
                    <a:pt x="159118" y="88"/>
                  </a:lnTo>
                  <a:lnTo>
                    <a:pt x="158915" y="190"/>
                  </a:lnTo>
                  <a:lnTo>
                    <a:pt x="158750" y="304"/>
                  </a:lnTo>
                  <a:lnTo>
                    <a:pt x="159423" y="0"/>
                  </a:lnTo>
                  <a:close/>
                </a:path>
                <a:path w="315595" h="1470659">
                  <a:moveTo>
                    <a:pt x="173583" y="4114"/>
                  </a:moveTo>
                  <a:lnTo>
                    <a:pt x="169316" y="2844"/>
                  </a:lnTo>
                  <a:lnTo>
                    <a:pt x="165265" y="2844"/>
                  </a:lnTo>
                  <a:lnTo>
                    <a:pt x="169735" y="4114"/>
                  </a:lnTo>
                  <a:lnTo>
                    <a:pt x="173583" y="4114"/>
                  </a:lnTo>
                  <a:close/>
                </a:path>
                <a:path w="315595" h="1470659">
                  <a:moveTo>
                    <a:pt x="189255" y="1175613"/>
                  </a:moveTo>
                  <a:lnTo>
                    <a:pt x="188963" y="1175702"/>
                  </a:lnTo>
                  <a:lnTo>
                    <a:pt x="188747" y="1175804"/>
                  </a:lnTo>
                  <a:lnTo>
                    <a:pt x="188595" y="1175918"/>
                  </a:lnTo>
                  <a:lnTo>
                    <a:pt x="189255" y="1175613"/>
                  </a:lnTo>
                  <a:close/>
                </a:path>
                <a:path w="315595" h="1470659">
                  <a:moveTo>
                    <a:pt x="203428" y="1179728"/>
                  </a:moveTo>
                  <a:lnTo>
                    <a:pt x="199148" y="1178458"/>
                  </a:lnTo>
                  <a:lnTo>
                    <a:pt x="195110" y="1178458"/>
                  </a:lnTo>
                  <a:lnTo>
                    <a:pt x="199580" y="1179728"/>
                  </a:lnTo>
                  <a:lnTo>
                    <a:pt x="203428" y="1179728"/>
                  </a:lnTo>
                  <a:close/>
                </a:path>
                <a:path w="315595" h="1470659">
                  <a:moveTo>
                    <a:pt x="209308" y="21501"/>
                  </a:moveTo>
                  <a:lnTo>
                    <a:pt x="208661" y="19850"/>
                  </a:lnTo>
                  <a:lnTo>
                    <a:pt x="209016" y="21323"/>
                  </a:lnTo>
                  <a:lnTo>
                    <a:pt x="209308" y="21501"/>
                  </a:lnTo>
                  <a:close/>
                </a:path>
                <a:path w="315595" h="1470659">
                  <a:moveTo>
                    <a:pt x="222542" y="1461833"/>
                  </a:moveTo>
                  <a:lnTo>
                    <a:pt x="222313" y="1461795"/>
                  </a:lnTo>
                  <a:lnTo>
                    <a:pt x="222161" y="1461795"/>
                  </a:lnTo>
                  <a:lnTo>
                    <a:pt x="222326" y="1461846"/>
                  </a:lnTo>
                  <a:lnTo>
                    <a:pt x="222542" y="1461833"/>
                  </a:lnTo>
                  <a:close/>
                </a:path>
                <a:path w="315595" h="1470659">
                  <a:moveTo>
                    <a:pt x="223050" y="1460982"/>
                  </a:moveTo>
                  <a:lnTo>
                    <a:pt x="221792" y="1460868"/>
                  </a:lnTo>
                  <a:lnTo>
                    <a:pt x="220700" y="1461211"/>
                  </a:lnTo>
                  <a:lnTo>
                    <a:pt x="219659" y="1461808"/>
                  </a:lnTo>
                  <a:lnTo>
                    <a:pt x="219824" y="1462303"/>
                  </a:lnTo>
                  <a:lnTo>
                    <a:pt x="221322" y="1461808"/>
                  </a:lnTo>
                  <a:lnTo>
                    <a:pt x="222161" y="1461795"/>
                  </a:lnTo>
                  <a:lnTo>
                    <a:pt x="221919" y="1461643"/>
                  </a:lnTo>
                  <a:lnTo>
                    <a:pt x="223050" y="1460982"/>
                  </a:lnTo>
                  <a:close/>
                </a:path>
                <a:path w="315595" h="1470659">
                  <a:moveTo>
                    <a:pt x="223608" y="1461033"/>
                  </a:moveTo>
                  <a:lnTo>
                    <a:pt x="223227" y="1460881"/>
                  </a:lnTo>
                  <a:lnTo>
                    <a:pt x="223050" y="1460982"/>
                  </a:lnTo>
                  <a:lnTo>
                    <a:pt x="223227" y="1460995"/>
                  </a:lnTo>
                  <a:lnTo>
                    <a:pt x="223418" y="1460995"/>
                  </a:lnTo>
                  <a:lnTo>
                    <a:pt x="223608" y="1461033"/>
                  </a:lnTo>
                  <a:close/>
                </a:path>
                <a:path w="315595" h="1470659">
                  <a:moveTo>
                    <a:pt x="239153" y="1197114"/>
                  </a:moveTo>
                  <a:lnTo>
                    <a:pt x="238506" y="1195463"/>
                  </a:lnTo>
                  <a:lnTo>
                    <a:pt x="238848" y="1196936"/>
                  </a:lnTo>
                  <a:lnTo>
                    <a:pt x="239153" y="1197114"/>
                  </a:lnTo>
                  <a:close/>
                </a:path>
                <a:path w="315595" h="1470659">
                  <a:moveTo>
                    <a:pt x="246672" y="46380"/>
                  </a:moveTo>
                  <a:lnTo>
                    <a:pt x="246532" y="46024"/>
                  </a:lnTo>
                  <a:lnTo>
                    <a:pt x="246151" y="46024"/>
                  </a:lnTo>
                  <a:lnTo>
                    <a:pt x="246672" y="46380"/>
                  </a:lnTo>
                  <a:close/>
                </a:path>
                <a:path w="315595" h="1470659">
                  <a:moveTo>
                    <a:pt x="247573" y="48564"/>
                  </a:moveTo>
                  <a:close/>
                </a:path>
                <a:path w="315595" h="1470659">
                  <a:moveTo>
                    <a:pt x="248043" y="47294"/>
                  </a:moveTo>
                  <a:lnTo>
                    <a:pt x="246672" y="46380"/>
                  </a:lnTo>
                  <a:lnTo>
                    <a:pt x="247535" y="48488"/>
                  </a:lnTo>
                  <a:lnTo>
                    <a:pt x="248043" y="47294"/>
                  </a:lnTo>
                  <a:close/>
                </a:path>
                <a:path w="315595" h="1470659">
                  <a:moveTo>
                    <a:pt x="261505" y="68783"/>
                  </a:moveTo>
                  <a:lnTo>
                    <a:pt x="259943" y="65925"/>
                  </a:lnTo>
                  <a:lnTo>
                    <a:pt x="259676" y="65925"/>
                  </a:lnTo>
                  <a:lnTo>
                    <a:pt x="259676" y="66344"/>
                  </a:lnTo>
                  <a:lnTo>
                    <a:pt x="259676" y="66484"/>
                  </a:lnTo>
                  <a:lnTo>
                    <a:pt x="260286" y="67487"/>
                  </a:lnTo>
                  <a:lnTo>
                    <a:pt x="260896" y="68313"/>
                  </a:lnTo>
                  <a:lnTo>
                    <a:pt x="261505" y="68783"/>
                  </a:lnTo>
                  <a:close/>
                </a:path>
                <a:path w="315595" h="1470659">
                  <a:moveTo>
                    <a:pt x="267881" y="221653"/>
                  </a:moveTo>
                  <a:lnTo>
                    <a:pt x="267766" y="221830"/>
                  </a:lnTo>
                  <a:lnTo>
                    <a:pt x="267703" y="221957"/>
                  </a:lnTo>
                  <a:lnTo>
                    <a:pt x="267830" y="221780"/>
                  </a:lnTo>
                  <a:lnTo>
                    <a:pt x="267881" y="221653"/>
                  </a:lnTo>
                  <a:close/>
                </a:path>
                <a:path w="315595" h="1470659">
                  <a:moveTo>
                    <a:pt x="276517" y="1221994"/>
                  </a:moveTo>
                  <a:lnTo>
                    <a:pt x="276364" y="1221638"/>
                  </a:lnTo>
                  <a:lnTo>
                    <a:pt x="275983" y="1221638"/>
                  </a:lnTo>
                  <a:lnTo>
                    <a:pt x="276517" y="1221994"/>
                  </a:lnTo>
                  <a:close/>
                </a:path>
                <a:path w="315595" h="1470659">
                  <a:moveTo>
                    <a:pt x="277406" y="1224178"/>
                  </a:moveTo>
                  <a:close/>
                </a:path>
                <a:path w="315595" h="1470659">
                  <a:moveTo>
                    <a:pt x="277888" y="1222908"/>
                  </a:moveTo>
                  <a:lnTo>
                    <a:pt x="276517" y="1221994"/>
                  </a:lnTo>
                  <a:lnTo>
                    <a:pt x="277380" y="1224102"/>
                  </a:lnTo>
                  <a:lnTo>
                    <a:pt x="277888" y="1222908"/>
                  </a:lnTo>
                  <a:close/>
                </a:path>
                <a:path w="315595" h="1470659">
                  <a:moveTo>
                    <a:pt x="285153" y="164134"/>
                  </a:moveTo>
                  <a:lnTo>
                    <a:pt x="283413" y="159054"/>
                  </a:lnTo>
                  <a:lnTo>
                    <a:pt x="282879" y="157784"/>
                  </a:lnTo>
                  <a:lnTo>
                    <a:pt x="280797" y="152704"/>
                  </a:lnTo>
                  <a:lnTo>
                    <a:pt x="280200" y="151434"/>
                  </a:lnTo>
                  <a:lnTo>
                    <a:pt x="278422" y="147624"/>
                  </a:lnTo>
                  <a:lnTo>
                    <a:pt x="277825" y="146354"/>
                  </a:lnTo>
                  <a:lnTo>
                    <a:pt x="276352" y="147624"/>
                  </a:lnTo>
                  <a:lnTo>
                    <a:pt x="276326" y="145084"/>
                  </a:lnTo>
                  <a:lnTo>
                    <a:pt x="276034" y="137464"/>
                  </a:lnTo>
                  <a:lnTo>
                    <a:pt x="275996" y="136194"/>
                  </a:lnTo>
                  <a:lnTo>
                    <a:pt x="275704" y="133654"/>
                  </a:lnTo>
                  <a:lnTo>
                    <a:pt x="274866" y="126034"/>
                  </a:lnTo>
                  <a:lnTo>
                    <a:pt x="274408" y="123494"/>
                  </a:lnTo>
                  <a:lnTo>
                    <a:pt x="273710" y="119684"/>
                  </a:lnTo>
                  <a:lnTo>
                    <a:pt x="273024" y="115874"/>
                  </a:lnTo>
                  <a:lnTo>
                    <a:pt x="270497" y="106984"/>
                  </a:lnTo>
                  <a:lnTo>
                    <a:pt x="269773" y="98094"/>
                  </a:lnTo>
                  <a:lnTo>
                    <a:pt x="269201" y="93014"/>
                  </a:lnTo>
                  <a:lnTo>
                    <a:pt x="268490" y="91744"/>
                  </a:lnTo>
                  <a:lnTo>
                    <a:pt x="268338" y="87934"/>
                  </a:lnTo>
                  <a:lnTo>
                    <a:pt x="264693" y="84124"/>
                  </a:lnTo>
                  <a:lnTo>
                    <a:pt x="263093" y="79044"/>
                  </a:lnTo>
                  <a:lnTo>
                    <a:pt x="259740" y="72694"/>
                  </a:lnTo>
                  <a:lnTo>
                    <a:pt x="262699" y="75234"/>
                  </a:lnTo>
                  <a:lnTo>
                    <a:pt x="261594" y="71424"/>
                  </a:lnTo>
                  <a:lnTo>
                    <a:pt x="260985" y="70218"/>
                  </a:lnTo>
                  <a:lnTo>
                    <a:pt x="260985" y="72694"/>
                  </a:lnTo>
                  <a:lnTo>
                    <a:pt x="259905" y="71424"/>
                  </a:lnTo>
                  <a:lnTo>
                    <a:pt x="259346" y="70154"/>
                  </a:lnTo>
                  <a:lnTo>
                    <a:pt x="258749" y="67614"/>
                  </a:lnTo>
                  <a:lnTo>
                    <a:pt x="258102" y="66344"/>
                  </a:lnTo>
                  <a:lnTo>
                    <a:pt x="259943" y="68707"/>
                  </a:lnTo>
                  <a:lnTo>
                    <a:pt x="260985" y="72694"/>
                  </a:lnTo>
                  <a:lnTo>
                    <a:pt x="260985" y="70218"/>
                  </a:lnTo>
                  <a:lnTo>
                    <a:pt x="260311" y="68884"/>
                  </a:lnTo>
                  <a:lnTo>
                    <a:pt x="259969" y="68224"/>
                  </a:lnTo>
                  <a:lnTo>
                    <a:pt x="259867" y="67614"/>
                  </a:lnTo>
                  <a:lnTo>
                    <a:pt x="259651" y="66344"/>
                  </a:lnTo>
                  <a:lnTo>
                    <a:pt x="257124" y="61264"/>
                  </a:lnTo>
                  <a:lnTo>
                    <a:pt x="255473" y="57454"/>
                  </a:lnTo>
                  <a:lnTo>
                    <a:pt x="254368" y="54914"/>
                  </a:lnTo>
                  <a:lnTo>
                    <a:pt x="253822" y="53644"/>
                  </a:lnTo>
                  <a:lnTo>
                    <a:pt x="251028" y="54914"/>
                  </a:lnTo>
                  <a:lnTo>
                    <a:pt x="247497" y="48564"/>
                  </a:lnTo>
                  <a:lnTo>
                    <a:pt x="247230" y="48564"/>
                  </a:lnTo>
                  <a:lnTo>
                    <a:pt x="246126" y="46024"/>
                  </a:lnTo>
                  <a:lnTo>
                    <a:pt x="246176" y="47294"/>
                  </a:lnTo>
                  <a:lnTo>
                    <a:pt x="246761" y="48564"/>
                  </a:lnTo>
                  <a:lnTo>
                    <a:pt x="245021" y="47294"/>
                  </a:lnTo>
                  <a:lnTo>
                    <a:pt x="242100" y="43484"/>
                  </a:lnTo>
                  <a:lnTo>
                    <a:pt x="238963" y="39674"/>
                  </a:lnTo>
                  <a:lnTo>
                    <a:pt x="237426" y="37134"/>
                  </a:lnTo>
                  <a:lnTo>
                    <a:pt x="236651" y="35864"/>
                  </a:lnTo>
                  <a:lnTo>
                    <a:pt x="235877" y="34594"/>
                  </a:lnTo>
                  <a:lnTo>
                    <a:pt x="232638" y="32054"/>
                  </a:lnTo>
                  <a:lnTo>
                    <a:pt x="231813" y="32054"/>
                  </a:lnTo>
                  <a:lnTo>
                    <a:pt x="229920" y="33324"/>
                  </a:lnTo>
                  <a:lnTo>
                    <a:pt x="229997" y="35864"/>
                  </a:lnTo>
                  <a:lnTo>
                    <a:pt x="227139" y="34594"/>
                  </a:lnTo>
                  <a:lnTo>
                    <a:pt x="226136" y="32054"/>
                  </a:lnTo>
                  <a:lnTo>
                    <a:pt x="223380" y="32054"/>
                  </a:lnTo>
                  <a:lnTo>
                    <a:pt x="222186" y="29514"/>
                  </a:lnTo>
                  <a:lnTo>
                    <a:pt x="223215" y="30784"/>
                  </a:lnTo>
                  <a:lnTo>
                    <a:pt x="223354" y="29514"/>
                  </a:lnTo>
                  <a:lnTo>
                    <a:pt x="219087" y="28244"/>
                  </a:lnTo>
                  <a:lnTo>
                    <a:pt x="214198" y="23164"/>
                  </a:lnTo>
                  <a:lnTo>
                    <a:pt x="209308" y="20624"/>
                  </a:lnTo>
                  <a:lnTo>
                    <a:pt x="210273" y="23164"/>
                  </a:lnTo>
                  <a:lnTo>
                    <a:pt x="211150" y="25704"/>
                  </a:lnTo>
                  <a:lnTo>
                    <a:pt x="211950" y="28244"/>
                  </a:lnTo>
                  <a:lnTo>
                    <a:pt x="210273" y="26974"/>
                  </a:lnTo>
                  <a:lnTo>
                    <a:pt x="207886" y="24434"/>
                  </a:lnTo>
                  <a:lnTo>
                    <a:pt x="203377" y="20624"/>
                  </a:lnTo>
                  <a:lnTo>
                    <a:pt x="201333" y="19354"/>
                  </a:lnTo>
                  <a:lnTo>
                    <a:pt x="200571" y="20624"/>
                  </a:lnTo>
                  <a:lnTo>
                    <a:pt x="198704" y="16814"/>
                  </a:lnTo>
                  <a:lnTo>
                    <a:pt x="194995" y="14274"/>
                  </a:lnTo>
                  <a:lnTo>
                    <a:pt x="191071" y="14274"/>
                  </a:lnTo>
                  <a:lnTo>
                    <a:pt x="190563" y="15544"/>
                  </a:lnTo>
                  <a:lnTo>
                    <a:pt x="188950" y="14274"/>
                  </a:lnTo>
                  <a:lnTo>
                    <a:pt x="187667" y="13004"/>
                  </a:lnTo>
                  <a:lnTo>
                    <a:pt x="185013" y="10464"/>
                  </a:lnTo>
                  <a:lnTo>
                    <a:pt x="188023" y="11734"/>
                  </a:lnTo>
                  <a:lnTo>
                    <a:pt x="189522" y="11734"/>
                  </a:lnTo>
                  <a:lnTo>
                    <a:pt x="185318" y="10464"/>
                  </a:lnTo>
                  <a:lnTo>
                    <a:pt x="181927" y="7924"/>
                  </a:lnTo>
                  <a:lnTo>
                    <a:pt x="180225" y="6654"/>
                  </a:lnTo>
                  <a:lnTo>
                    <a:pt x="179895" y="6654"/>
                  </a:lnTo>
                  <a:lnTo>
                    <a:pt x="179108" y="7924"/>
                  </a:lnTo>
                  <a:lnTo>
                    <a:pt x="176555" y="7924"/>
                  </a:lnTo>
                  <a:lnTo>
                    <a:pt x="173278" y="6654"/>
                  </a:lnTo>
                  <a:lnTo>
                    <a:pt x="168617" y="5384"/>
                  </a:lnTo>
                  <a:lnTo>
                    <a:pt x="164833" y="6654"/>
                  </a:lnTo>
                  <a:lnTo>
                    <a:pt x="161137" y="5384"/>
                  </a:lnTo>
                  <a:lnTo>
                    <a:pt x="157441" y="4114"/>
                  </a:lnTo>
                  <a:lnTo>
                    <a:pt x="155397" y="5384"/>
                  </a:lnTo>
                  <a:lnTo>
                    <a:pt x="153543" y="5384"/>
                  </a:lnTo>
                  <a:lnTo>
                    <a:pt x="151676" y="4114"/>
                  </a:lnTo>
                  <a:lnTo>
                    <a:pt x="149783" y="4114"/>
                  </a:lnTo>
                  <a:lnTo>
                    <a:pt x="149821" y="2844"/>
                  </a:lnTo>
                  <a:lnTo>
                    <a:pt x="161493" y="2844"/>
                  </a:lnTo>
                  <a:lnTo>
                    <a:pt x="160312" y="1574"/>
                  </a:lnTo>
                  <a:lnTo>
                    <a:pt x="157441" y="304"/>
                  </a:lnTo>
                  <a:lnTo>
                    <a:pt x="127952" y="304"/>
                  </a:lnTo>
                  <a:lnTo>
                    <a:pt x="124980" y="1574"/>
                  </a:lnTo>
                  <a:lnTo>
                    <a:pt x="122097" y="2844"/>
                  </a:lnTo>
                  <a:lnTo>
                    <a:pt x="121043" y="1574"/>
                  </a:lnTo>
                  <a:lnTo>
                    <a:pt x="102463" y="4114"/>
                  </a:lnTo>
                  <a:lnTo>
                    <a:pt x="96050" y="5384"/>
                  </a:lnTo>
                  <a:lnTo>
                    <a:pt x="95415" y="6654"/>
                  </a:lnTo>
                  <a:lnTo>
                    <a:pt x="93560" y="7924"/>
                  </a:lnTo>
                  <a:lnTo>
                    <a:pt x="89750" y="6654"/>
                  </a:lnTo>
                  <a:lnTo>
                    <a:pt x="89827" y="9194"/>
                  </a:lnTo>
                  <a:lnTo>
                    <a:pt x="88633" y="9194"/>
                  </a:lnTo>
                  <a:lnTo>
                    <a:pt x="86296" y="11734"/>
                  </a:lnTo>
                  <a:lnTo>
                    <a:pt x="83794" y="13004"/>
                  </a:lnTo>
                  <a:lnTo>
                    <a:pt x="82778" y="14274"/>
                  </a:lnTo>
                  <a:lnTo>
                    <a:pt x="79070" y="14274"/>
                  </a:lnTo>
                  <a:lnTo>
                    <a:pt x="73342" y="16814"/>
                  </a:lnTo>
                  <a:lnTo>
                    <a:pt x="79857" y="15544"/>
                  </a:lnTo>
                  <a:lnTo>
                    <a:pt x="73329" y="18084"/>
                  </a:lnTo>
                  <a:lnTo>
                    <a:pt x="70751" y="18084"/>
                  </a:lnTo>
                  <a:lnTo>
                    <a:pt x="72377" y="21894"/>
                  </a:lnTo>
                  <a:lnTo>
                    <a:pt x="69354" y="23164"/>
                  </a:lnTo>
                  <a:lnTo>
                    <a:pt x="65125" y="23164"/>
                  </a:lnTo>
                  <a:lnTo>
                    <a:pt x="62153" y="24434"/>
                  </a:lnTo>
                  <a:lnTo>
                    <a:pt x="60833" y="25704"/>
                  </a:lnTo>
                  <a:lnTo>
                    <a:pt x="57950" y="29514"/>
                  </a:lnTo>
                  <a:lnTo>
                    <a:pt x="56375" y="30784"/>
                  </a:lnTo>
                  <a:lnTo>
                    <a:pt x="53009" y="33324"/>
                  </a:lnTo>
                  <a:lnTo>
                    <a:pt x="49199" y="35864"/>
                  </a:lnTo>
                  <a:lnTo>
                    <a:pt x="46164" y="35864"/>
                  </a:lnTo>
                  <a:lnTo>
                    <a:pt x="46316" y="35191"/>
                  </a:lnTo>
                  <a:lnTo>
                    <a:pt x="47002" y="32054"/>
                  </a:lnTo>
                  <a:lnTo>
                    <a:pt x="46050" y="35636"/>
                  </a:lnTo>
                  <a:lnTo>
                    <a:pt x="43662" y="39674"/>
                  </a:lnTo>
                  <a:lnTo>
                    <a:pt x="42418" y="39674"/>
                  </a:lnTo>
                  <a:lnTo>
                    <a:pt x="42887" y="37134"/>
                  </a:lnTo>
                  <a:lnTo>
                    <a:pt x="38735" y="39674"/>
                  </a:lnTo>
                  <a:lnTo>
                    <a:pt x="41440" y="39674"/>
                  </a:lnTo>
                  <a:lnTo>
                    <a:pt x="38963" y="42214"/>
                  </a:lnTo>
                  <a:lnTo>
                    <a:pt x="39573" y="44754"/>
                  </a:lnTo>
                  <a:lnTo>
                    <a:pt x="40944" y="47294"/>
                  </a:lnTo>
                  <a:lnTo>
                    <a:pt x="40297" y="48564"/>
                  </a:lnTo>
                  <a:lnTo>
                    <a:pt x="41605" y="47294"/>
                  </a:lnTo>
                  <a:lnTo>
                    <a:pt x="39890" y="51104"/>
                  </a:lnTo>
                  <a:lnTo>
                    <a:pt x="37731" y="54914"/>
                  </a:lnTo>
                  <a:lnTo>
                    <a:pt x="34442" y="57454"/>
                  </a:lnTo>
                  <a:lnTo>
                    <a:pt x="33807" y="56184"/>
                  </a:lnTo>
                  <a:lnTo>
                    <a:pt x="32245" y="58724"/>
                  </a:lnTo>
                  <a:lnTo>
                    <a:pt x="31496" y="59994"/>
                  </a:lnTo>
                  <a:lnTo>
                    <a:pt x="30378" y="59994"/>
                  </a:lnTo>
                  <a:lnTo>
                    <a:pt x="29222" y="61264"/>
                  </a:lnTo>
                  <a:lnTo>
                    <a:pt x="28092" y="63804"/>
                  </a:lnTo>
                  <a:lnTo>
                    <a:pt x="27025" y="65074"/>
                  </a:lnTo>
                  <a:lnTo>
                    <a:pt x="27774" y="65074"/>
                  </a:lnTo>
                  <a:lnTo>
                    <a:pt x="27038" y="66344"/>
                  </a:lnTo>
                  <a:lnTo>
                    <a:pt x="24752" y="70154"/>
                  </a:lnTo>
                  <a:lnTo>
                    <a:pt x="22821" y="72694"/>
                  </a:lnTo>
                  <a:lnTo>
                    <a:pt x="22313" y="72694"/>
                  </a:lnTo>
                  <a:lnTo>
                    <a:pt x="16522" y="79044"/>
                  </a:lnTo>
                  <a:lnTo>
                    <a:pt x="15925" y="85394"/>
                  </a:lnTo>
                  <a:lnTo>
                    <a:pt x="12814" y="94284"/>
                  </a:lnTo>
                  <a:lnTo>
                    <a:pt x="12014" y="93014"/>
                  </a:lnTo>
                  <a:lnTo>
                    <a:pt x="9639" y="95554"/>
                  </a:lnTo>
                  <a:lnTo>
                    <a:pt x="13601" y="94284"/>
                  </a:lnTo>
                  <a:lnTo>
                    <a:pt x="11696" y="98094"/>
                  </a:lnTo>
                  <a:lnTo>
                    <a:pt x="10083" y="98094"/>
                  </a:lnTo>
                  <a:lnTo>
                    <a:pt x="11049" y="101904"/>
                  </a:lnTo>
                  <a:lnTo>
                    <a:pt x="8280" y="101904"/>
                  </a:lnTo>
                  <a:lnTo>
                    <a:pt x="6807" y="103174"/>
                  </a:lnTo>
                  <a:lnTo>
                    <a:pt x="9182" y="103174"/>
                  </a:lnTo>
                  <a:lnTo>
                    <a:pt x="8064" y="105714"/>
                  </a:lnTo>
                  <a:lnTo>
                    <a:pt x="7531" y="106984"/>
                  </a:lnTo>
                  <a:lnTo>
                    <a:pt x="5613" y="112064"/>
                  </a:lnTo>
                  <a:lnTo>
                    <a:pt x="4152" y="109524"/>
                  </a:lnTo>
                  <a:lnTo>
                    <a:pt x="3225" y="108254"/>
                  </a:lnTo>
                  <a:lnTo>
                    <a:pt x="4089" y="112064"/>
                  </a:lnTo>
                  <a:lnTo>
                    <a:pt x="2082" y="112064"/>
                  </a:lnTo>
                  <a:lnTo>
                    <a:pt x="3721" y="115874"/>
                  </a:lnTo>
                  <a:lnTo>
                    <a:pt x="1181" y="114604"/>
                  </a:lnTo>
                  <a:lnTo>
                    <a:pt x="1549" y="119684"/>
                  </a:lnTo>
                  <a:lnTo>
                    <a:pt x="774" y="119684"/>
                  </a:lnTo>
                  <a:lnTo>
                    <a:pt x="558" y="118414"/>
                  </a:lnTo>
                  <a:lnTo>
                    <a:pt x="0" y="119684"/>
                  </a:lnTo>
                  <a:lnTo>
                    <a:pt x="469" y="122224"/>
                  </a:lnTo>
                  <a:lnTo>
                    <a:pt x="1003" y="124764"/>
                  </a:lnTo>
                  <a:lnTo>
                    <a:pt x="1600" y="127304"/>
                  </a:lnTo>
                  <a:lnTo>
                    <a:pt x="1181" y="124764"/>
                  </a:lnTo>
                  <a:lnTo>
                    <a:pt x="1016" y="123494"/>
                  </a:lnTo>
                  <a:lnTo>
                    <a:pt x="3683" y="123494"/>
                  </a:lnTo>
                  <a:lnTo>
                    <a:pt x="5143" y="128574"/>
                  </a:lnTo>
                  <a:lnTo>
                    <a:pt x="2603" y="129844"/>
                  </a:lnTo>
                  <a:lnTo>
                    <a:pt x="3073" y="133654"/>
                  </a:lnTo>
                  <a:lnTo>
                    <a:pt x="2463" y="131114"/>
                  </a:lnTo>
                  <a:lnTo>
                    <a:pt x="2641" y="136194"/>
                  </a:lnTo>
                  <a:lnTo>
                    <a:pt x="1485" y="136194"/>
                  </a:lnTo>
                  <a:lnTo>
                    <a:pt x="698" y="138734"/>
                  </a:lnTo>
                  <a:lnTo>
                    <a:pt x="2108" y="137464"/>
                  </a:lnTo>
                  <a:lnTo>
                    <a:pt x="2362" y="138734"/>
                  </a:lnTo>
                  <a:lnTo>
                    <a:pt x="2438" y="140004"/>
                  </a:lnTo>
                  <a:lnTo>
                    <a:pt x="1333" y="140004"/>
                  </a:lnTo>
                  <a:lnTo>
                    <a:pt x="977" y="141274"/>
                  </a:lnTo>
                  <a:lnTo>
                    <a:pt x="2819" y="141274"/>
                  </a:lnTo>
                  <a:lnTo>
                    <a:pt x="3683" y="145084"/>
                  </a:lnTo>
                  <a:lnTo>
                    <a:pt x="2857" y="148894"/>
                  </a:lnTo>
                  <a:lnTo>
                    <a:pt x="2489" y="148894"/>
                  </a:lnTo>
                  <a:lnTo>
                    <a:pt x="2959" y="150164"/>
                  </a:lnTo>
                  <a:lnTo>
                    <a:pt x="2552" y="151434"/>
                  </a:lnTo>
                  <a:lnTo>
                    <a:pt x="469" y="150164"/>
                  </a:lnTo>
                  <a:lnTo>
                    <a:pt x="2527" y="152704"/>
                  </a:lnTo>
                  <a:lnTo>
                    <a:pt x="2032" y="155244"/>
                  </a:lnTo>
                  <a:lnTo>
                    <a:pt x="3721" y="157784"/>
                  </a:lnTo>
                  <a:lnTo>
                    <a:pt x="2324" y="157784"/>
                  </a:lnTo>
                  <a:lnTo>
                    <a:pt x="1841" y="156514"/>
                  </a:lnTo>
                  <a:lnTo>
                    <a:pt x="1981" y="161594"/>
                  </a:lnTo>
                  <a:lnTo>
                    <a:pt x="2362" y="166674"/>
                  </a:lnTo>
                  <a:lnTo>
                    <a:pt x="2971" y="170484"/>
                  </a:lnTo>
                  <a:lnTo>
                    <a:pt x="1371" y="171754"/>
                  </a:lnTo>
                  <a:lnTo>
                    <a:pt x="3784" y="173024"/>
                  </a:lnTo>
                  <a:lnTo>
                    <a:pt x="1993" y="179374"/>
                  </a:lnTo>
                  <a:lnTo>
                    <a:pt x="4686" y="178104"/>
                  </a:lnTo>
                  <a:lnTo>
                    <a:pt x="3695" y="181914"/>
                  </a:lnTo>
                  <a:lnTo>
                    <a:pt x="8331" y="188264"/>
                  </a:lnTo>
                  <a:lnTo>
                    <a:pt x="4864" y="188264"/>
                  </a:lnTo>
                  <a:lnTo>
                    <a:pt x="6045" y="193344"/>
                  </a:lnTo>
                  <a:lnTo>
                    <a:pt x="7912" y="195884"/>
                  </a:lnTo>
                  <a:lnTo>
                    <a:pt x="9779" y="199694"/>
                  </a:lnTo>
                  <a:lnTo>
                    <a:pt x="13563" y="207314"/>
                  </a:lnTo>
                  <a:lnTo>
                    <a:pt x="15367" y="212394"/>
                  </a:lnTo>
                  <a:lnTo>
                    <a:pt x="15036" y="214934"/>
                  </a:lnTo>
                  <a:lnTo>
                    <a:pt x="16383" y="218744"/>
                  </a:lnTo>
                  <a:lnTo>
                    <a:pt x="20396" y="226364"/>
                  </a:lnTo>
                  <a:lnTo>
                    <a:pt x="23063" y="230174"/>
                  </a:lnTo>
                  <a:lnTo>
                    <a:pt x="25069" y="233984"/>
                  </a:lnTo>
                  <a:lnTo>
                    <a:pt x="29718" y="239064"/>
                  </a:lnTo>
                  <a:lnTo>
                    <a:pt x="33921" y="244144"/>
                  </a:lnTo>
                  <a:lnTo>
                    <a:pt x="42684" y="251764"/>
                  </a:lnTo>
                  <a:lnTo>
                    <a:pt x="47269" y="255574"/>
                  </a:lnTo>
                  <a:lnTo>
                    <a:pt x="53086" y="260654"/>
                  </a:lnTo>
                  <a:lnTo>
                    <a:pt x="55219" y="264464"/>
                  </a:lnTo>
                  <a:lnTo>
                    <a:pt x="59855" y="268274"/>
                  </a:lnTo>
                  <a:lnTo>
                    <a:pt x="69697" y="273354"/>
                  </a:lnTo>
                  <a:lnTo>
                    <a:pt x="74879" y="275894"/>
                  </a:lnTo>
                  <a:lnTo>
                    <a:pt x="78562" y="278434"/>
                  </a:lnTo>
                  <a:lnTo>
                    <a:pt x="81534" y="278434"/>
                  </a:lnTo>
                  <a:lnTo>
                    <a:pt x="83781" y="280974"/>
                  </a:lnTo>
                  <a:lnTo>
                    <a:pt x="87452" y="282244"/>
                  </a:lnTo>
                  <a:lnTo>
                    <a:pt x="95478" y="286054"/>
                  </a:lnTo>
                  <a:lnTo>
                    <a:pt x="99822" y="287324"/>
                  </a:lnTo>
                  <a:lnTo>
                    <a:pt x="103708" y="289864"/>
                  </a:lnTo>
                  <a:lnTo>
                    <a:pt x="107238" y="289864"/>
                  </a:lnTo>
                  <a:lnTo>
                    <a:pt x="106730" y="288594"/>
                  </a:lnTo>
                  <a:lnTo>
                    <a:pt x="109016" y="289864"/>
                  </a:lnTo>
                  <a:lnTo>
                    <a:pt x="114122" y="289864"/>
                  </a:lnTo>
                  <a:lnTo>
                    <a:pt x="113347" y="291134"/>
                  </a:lnTo>
                  <a:lnTo>
                    <a:pt x="112687" y="292404"/>
                  </a:lnTo>
                  <a:lnTo>
                    <a:pt x="114211" y="292404"/>
                  </a:lnTo>
                  <a:lnTo>
                    <a:pt x="118846" y="293674"/>
                  </a:lnTo>
                  <a:lnTo>
                    <a:pt x="121551" y="293674"/>
                  </a:lnTo>
                  <a:lnTo>
                    <a:pt x="122821" y="294944"/>
                  </a:lnTo>
                  <a:lnTo>
                    <a:pt x="121627" y="292404"/>
                  </a:lnTo>
                  <a:lnTo>
                    <a:pt x="123164" y="292404"/>
                  </a:lnTo>
                  <a:lnTo>
                    <a:pt x="125958" y="293560"/>
                  </a:lnTo>
                  <a:lnTo>
                    <a:pt x="135432" y="292404"/>
                  </a:lnTo>
                  <a:lnTo>
                    <a:pt x="142646" y="293674"/>
                  </a:lnTo>
                  <a:lnTo>
                    <a:pt x="164541" y="293674"/>
                  </a:lnTo>
                  <a:lnTo>
                    <a:pt x="173558" y="289864"/>
                  </a:lnTo>
                  <a:lnTo>
                    <a:pt x="171513" y="292404"/>
                  </a:lnTo>
                  <a:lnTo>
                    <a:pt x="177012" y="288594"/>
                  </a:lnTo>
                  <a:lnTo>
                    <a:pt x="177761" y="291134"/>
                  </a:lnTo>
                  <a:lnTo>
                    <a:pt x="183248" y="292404"/>
                  </a:lnTo>
                  <a:lnTo>
                    <a:pt x="185597" y="288594"/>
                  </a:lnTo>
                  <a:lnTo>
                    <a:pt x="186385" y="287324"/>
                  </a:lnTo>
                  <a:lnTo>
                    <a:pt x="189814" y="286054"/>
                  </a:lnTo>
                  <a:lnTo>
                    <a:pt x="189788" y="284784"/>
                  </a:lnTo>
                  <a:lnTo>
                    <a:pt x="192151" y="284784"/>
                  </a:lnTo>
                  <a:lnTo>
                    <a:pt x="194335" y="283514"/>
                  </a:lnTo>
                  <a:lnTo>
                    <a:pt x="196519" y="283514"/>
                  </a:lnTo>
                  <a:lnTo>
                    <a:pt x="193776" y="287324"/>
                  </a:lnTo>
                  <a:lnTo>
                    <a:pt x="196545" y="283514"/>
                  </a:lnTo>
                  <a:lnTo>
                    <a:pt x="200215" y="278434"/>
                  </a:lnTo>
                  <a:lnTo>
                    <a:pt x="197650" y="282244"/>
                  </a:lnTo>
                  <a:lnTo>
                    <a:pt x="237642" y="259384"/>
                  </a:lnTo>
                  <a:lnTo>
                    <a:pt x="243713" y="253034"/>
                  </a:lnTo>
                  <a:lnTo>
                    <a:pt x="249529" y="247954"/>
                  </a:lnTo>
                  <a:lnTo>
                    <a:pt x="248323" y="247954"/>
                  </a:lnTo>
                  <a:lnTo>
                    <a:pt x="252133" y="244144"/>
                  </a:lnTo>
                  <a:lnTo>
                    <a:pt x="255600" y="239064"/>
                  </a:lnTo>
                  <a:lnTo>
                    <a:pt x="262521" y="233984"/>
                  </a:lnTo>
                  <a:lnTo>
                    <a:pt x="262547" y="227634"/>
                  </a:lnTo>
                  <a:lnTo>
                    <a:pt x="263258" y="226364"/>
                  </a:lnTo>
                  <a:lnTo>
                    <a:pt x="264350" y="222554"/>
                  </a:lnTo>
                  <a:lnTo>
                    <a:pt x="267804" y="220014"/>
                  </a:lnTo>
                  <a:lnTo>
                    <a:pt x="267868" y="221284"/>
                  </a:lnTo>
                  <a:lnTo>
                    <a:pt x="268338" y="220014"/>
                  </a:lnTo>
                  <a:lnTo>
                    <a:pt x="269748" y="216204"/>
                  </a:lnTo>
                  <a:lnTo>
                    <a:pt x="269506" y="211124"/>
                  </a:lnTo>
                  <a:lnTo>
                    <a:pt x="273151" y="206044"/>
                  </a:lnTo>
                  <a:lnTo>
                    <a:pt x="274802" y="206044"/>
                  </a:lnTo>
                  <a:lnTo>
                    <a:pt x="276021" y="200964"/>
                  </a:lnTo>
                  <a:lnTo>
                    <a:pt x="276898" y="197154"/>
                  </a:lnTo>
                  <a:lnTo>
                    <a:pt x="277799" y="193344"/>
                  </a:lnTo>
                  <a:lnTo>
                    <a:pt x="278384" y="189534"/>
                  </a:lnTo>
                  <a:lnTo>
                    <a:pt x="279603" y="189534"/>
                  </a:lnTo>
                  <a:lnTo>
                    <a:pt x="281813" y="185724"/>
                  </a:lnTo>
                  <a:lnTo>
                    <a:pt x="282486" y="181914"/>
                  </a:lnTo>
                  <a:lnTo>
                    <a:pt x="282905" y="178104"/>
                  </a:lnTo>
                  <a:lnTo>
                    <a:pt x="283464" y="173024"/>
                  </a:lnTo>
                  <a:lnTo>
                    <a:pt x="283768" y="169214"/>
                  </a:lnTo>
                  <a:lnTo>
                    <a:pt x="285115" y="164579"/>
                  </a:lnTo>
                  <a:lnTo>
                    <a:pt x="285153" y="164134"/>
                  </a:lnTo>
                  <a:close/>
                </a:path>
                <a:path w="315595" h="1470659">
                  <a:moveTo>
                    <a:pt x="285597" y="165404"/>
                  </a:moveTo>
                  <a:lnTo>
                    <a:pt x="285305" y="164579"/>
                  </a:lnTo>
                  <a:lnTo>
                    <a:pt x="285445" y="165404"/>
                  </a:lnTo>
                  <a:lnTo>
                    <a:pt x="285597" y="165404"/>
                  </a:lnTo>
                  <a:close/>
                </a:path>
                <a:path w="315595" h="1470659">
                  <a:moveTo>
                    <a:pt x="297713" y="1397177"/>
                  </a:moveTo>
                  <a:lnTo>
                    <a:pt x="297649" y="1397304"/>
                  </a:lnTo>
                  <a:lnTo>
                    <a:pt x="297611" y="1397444"/>
                  </a:lnTo>
                  <a:lnTo>
                    <a:pt x="297548" y="1397571"/>
                  </a:lnTo>
                  <a:lnTo>
                    <a:pt x="297675" y="1397393"/>
                  </a:lnTo>
                  <a:lnTo>
                    <a:pt x="297713" y="1397266"/>
                  </a:lnTo>
                  <a:close/>
                </a:path>
                <a:path w="315595" h="1470659">
                  <a:moveTo>
                    <a:pt x="310476" y="1366342"/>
                  </a:moveTo>
                  <a:lnTo>
                    <a:pt x="310172" y="1365986"/>
                  </a:lnTo>
                  <a:lnTo>
                    <a:pt x="309905" y="1365846"/>
                  </a:lnTo>
                  <a:lnTo>
                    <a:pt x="309651" y="1365796"/>
                  </a:lnTo>
                  <a:lnTo>
                    <a:pt x="310476" y="1366342"/>
                  </a:lnTo>
                  <a:close/>
                </a:path>
                <a:path w="315595" h="1470659">
                  <a:moveTo>
                    <a:pt x="314998" y="1339748"/>
                  </a:moveTo>
                  <a:lnTo>
                    <a:pt x="308254" y="1323238"/>
                  </a:lnTo>
                  <a:lnTo>
                    <a:pt x="307657" y="1321968"/>
                  </a:lnTo>
                  <a:lnTo>
                    <a:pt x="306197" y="1323238"/>
                  </a:lnTo>
                  <a:lnTo>
                    <a:pt x="306158" y="1320698"/>
                  </a:lnTo>
                  <a:lnTo>
                    <a:pt x="305879" y="1313078"/>
                  </a:lnTo>
                  <a:lnTo>
                    <a:pt x="305828" y="1311808"/>
                  </a:lnTo>
                  <a:lnTo>
                    <a:pt x="305549" y="1309268"/>
                  </a:lnTo>
                  <a:lnTo>
                    <a:pt x="304711" y="1301648"/>
                  </a:lnTo>
                  <a:lnTo>
                    <a:pt x="304241" y="1299108"/>
                  </a:lnTo>
                  <a:lnTo>
                    <a:pt x="303555" y="1295298"/>
                  </a:lnTo>
                  <a:lnTo>
                    <a:pt x="302869" y="1291488"/>
                  </a:lnTo>
                  <a:lnTo>
                    <a:pt x="300342" y="1282598"/>
                  </a:lnTo>
                  <a:lnTo>
                    <a:pt x="299605" y="1273708"/>
                  </a:lnTo>
                  <a:lnTo>
                    <a:pt x="299046" y="1268628"/>
                  </a:lnTo>
                  <a:lnTo>
                    <a:pt x="298323" y="1267358"/>
                  </a:lnTo>
                  <a:lnTo>
                    <a:pt x="298183" y="1263548"/>
                  </a:lnTo>
                  <a:lnTo>
                    <a:pt x="294538" y="1259738"/>
                  </a:lnTo>
                  <a:lnTo>
                    <a:pt x="292938" y="1254658"/>
                  </a:lnTo>
                  <a:lnTo>
                    <a:pt x="289585" y="1248308"/>
                  </a:lnTo>
                  <a:lnTo>
                    <a:pt x="292544" y="1250848"/>
                  </a:lnTo>
                  <a:lnTo>
                    <a:pt x="291439" y="1247038"/>
                  </a:lnTo>
                  <a:lnTo>
                    <a:pt x="290817" y="1245819"/>
                  </a:lnTo>
                  <a:lnTo>
                    <a:pt x="290817" y="1248308"/>
                  </a:lnTo>
                  <a:lnTo>
                    <a:pt x="289737" y="1247038"/>
                  </a:lnTo>
                  <a:lnTo>
                    <a:pt x="289191" y="1245768"/>
                  </a:lnTo>
                  <a:lnTo>
                    <a:pt x="288582" y="1243228"/>
                  </a:lnTo>
                  <a:lnTo>
                    <a:pt x="287947" y="1241958"/>
                  </a:lnTo>
                  <a:lnTo>
                    <a:pt x="289788" y="1244320"/>
                  </a:lnTo>
                  <a:lnTo>
                    <a:pt x="290817" y="1248308"/>
                  </a:lnTo>
                  <a:lnTo>
                    <a:pt x="290817" y="1245819"/>
                  </a:lnTo>
                  <a:lnTo>
                    <a:pt x="290144" y="1244498"/>
                  </a:lnTo>
                  <a:lnTo>
                    <a:pt x="289814" y="1243838"/>
                  </a:lnTo>
                  <a:lnTo>
                    <a:pt x="289712" y="1243228"/>
                  </a:lnTo>
                  <a:lnTo>
                    <a:pt x="289521" y="1242123"/>
                  </a:lnTo>
                  <a:lnTo>
                    <a:pt x="290131" y="1243101"/>
                  </a:lnTo>
                  <a:lnTo>
                    <a:pt x="290741" y="1243926"/>
                  </a:lnTo>
                  <a:lnTo>
                    <a:pt x="291350" y="1244396"/>
                  </a:lnTo>
                  <a:lnTo>
                    <a:pt x="289788" y="1241539"/>
                  </a:lnTo>
                  <a:lnTo>
                    <a:pt x="289521" y="1241539"/>
                  </a:lnTo>
                  <a:lnTo>
                    <a:pt x="289509" y="1242047"/>
                  </a:lnTo>
                  <a:lnTo>
                    <a:pt x="286956" y="1236878"/>
                  </a:lnTo>
                  <a:lnTo>
                    <a:pt x="285305" y="1233068"/>
                  </a:lnTo>
                  <a:lnTo>
                    <a:pt x="284200" y="1230528"/>
                  </a:lnTo>
                  <a:lnTo>
                    <a:pt x="283654" y="1229258"/>
                  </a:lnTo>
                  <a:lnTo>
                    <a:pt x="280873" y="1230528"/>
                  </a:lnTo>
                  <a:lnTo>
                    <a:pt x="277342" y="1224178"/>
                  </a:lnTo>
                  <a:lnTo>
                    <a:pt x="277075" y="1224178"/>
                  </a:lnTo>
                  <a:lnTo>
                    <a:pt x="275971" y="1221638"/>
                  </a:lnTo>
                  <a:lnTo>
                    <a:pt x="276021" y="1222908"/>
                  </a:lnTo>
                  <a:lnTo>
                    <a:pt x="276606" y="1224178"/>
                  </a:lnTo>
                  <a:lnTo>
                    <a:pt x="274853" y="1222908"/>
                  </a:lnTo>
                  <a:lnTo>
                    <a:pt x="271932" y="1219098"/>
                  </a:lnTo>
                  <a:lnTo>
                    <a:pt x="268808" y="1215288"/>
                  </a:lnTo>
                  <a:lnTo>
                    <a:pt x="267258" y="1212748"/>
                  </a:lnTo>
                  <a:lnTo>
                    <a:pt x="266484" y="1211478"/>
                  </a:lnTo>
                  <a:lnTo>
                    <a:pt x="265722" y="1210208"/>
                  </a:lnTo>
                  <a:lnTo>
                    <a:pt x="262483" y="1207668"/>
                  </a:lnTo>
                  <a:lnTo>
                    <a:pt x="261658" y="1207668"/>
                  </a:lnTo>
                  <a:lnTo>
                    <a:pt x="259753" y="1208938"/>
                  </a:lnTo>
                  <a:lnTo>
                    <a:pt x="259829" y="1211478"/>
                  </a:lnTo>
                  <a:lnTo>
                    <a:pt x="256971" y="1210208"/>
                  </a:lnTo>
                  <a:lnTo>
                    <a:pt x="255981" y="1207668"/>
                  </a:lnTo>
                  <a:lnTo>
                    <a:pt x="253225" y="1207668"/>
                  </a:lnTo>
                  <a:lnTo>
                    <a:pt x="252018" y="1205128"/>
                  </a:lnTo>
                  <a:lnTo>
                    <a:pt x="253060" y="1206398"/>
                  </a:lnTo>
                  <a:lnTo>
                    <a:pt x="253187" y="1205128"/>
                  </a:lnTo>
                  <a:lnTo>
                    <a:pt x="248932" y="1203858"/>
                  </a:lnTo>
                  <a:lnTo>
                    <a:pt x="244030" y="1198778"/>
                  </a:lnTo>
                  <a:lnTo>
                    <a:pt x="239141" y="1196238"/>
                  </a:lnTo>
                  <a:lnTo>
                    <a:pt x="240106" y="1198778"/>
                  </a:lnTo>
                  <a:lnTo>
                    <a:pt x="240995" y="1201318"/>
                  </a:lnTo>
                  <a:lnTo>
                    <a:pt x="241782" y="1203858"/>
                  </a:lnTo>
                  <a:lnTo>
                    <a:pt x="240118" y="1202588"/>
                  </a:lnTo>
                  <a:lnTo>
                    <a:pt x="237718" y="1200048"/>
                  </a:lnTo>
                  <a:lnTo>
                    <a:pt x="233222" y="1196238"/>
                  </a:lnTo>
                  <a:lnTo>
                    <a:pt x="231165" y="1194968"/>
                  </a:lnTo>
                  <a:lnTo>
                    <a:pt x="230416" y="1196238"/>
                  </a:lnTo>
                  <a:lnTo>
                    <a:pt x="228549" y="1192428"/>
                  </a:lnTo>
                  <a:lnTo>
                    <a:pt x="224840" y="1189888"/>
                  </a:lnTo>
                  <a:lnTo>
                    <a:pt x="220916" y="1189888"/>
                  </a:lnTo>
                  <a:lnTo>
                    <a:pt x="220395" y="1191158"/>
                  </a:lnTo>
                  <a:lnTo>
                    <a:pt x="218795" y="1189888"/>
                  </a:lnTo>
                  <a:lnTo>
                    <a:pt x="217512" y="1188618"/>
                  </a:lnTo>
                  <a:lnTo>
                    <a:pt x="214858" y="1186078"/>
                  </a:lnTo>
                  <a:lnTo>
                    <a:pt x="217868" y="1187348"/>
                  </a:lnTo>
                  <a:lnTo>
                    <a:pt x="219354" y="1187348"/>
                  </a:lnTo>
                  <a:lnTo>
                    <a:pt x="215163" y="1186078"/>
                  </a:lnTo>
                  <a:lnTo>
                    <a:pt x="211772" y="1183538"/>
                  </a:lnTo>
                  <a:lnTo>
                    <a:pt x="210070" y="1182268"/>
                  </a:lnTo>
                  <a:lnTo>
                    <a:pt x="209740" y="1182268"/>
                  </a:lnTo>
                  <a:lnTo>
                    <a:pt x="209550" y="1182560"/>
                  </a:lnTo>
                  <a:lnTo>
                    <a:pt x="209118" y="1182281"/>
                  </a:lnTo>
                  <a:lnTo>
                    <a:pt x="206527" y="1181544"/>
                  </a:lnTo>
                  <a:lnTo>
                    <a:pt x="203161" y="1180909"/>
                  </a:lnTo>
                  <a:lnTo>
                    <a:pt x="202742" y="1182027"/>
                  </a:lnTo>
                  <a:lnTo>
                    <a:pt x="205079" y="1182331"/>
                  </a:lnTo>
                  <a:lnTo>
                    <a:pt x="207416" y="1182700"/>
                  </a:lnTo>
                  <a:lnTo>
                    <a:pt x="209257" y="1183043"/>
                  </a:lnTo>
                  <a:lnTo>
                    <a:pt x="208940" y="1183538"/>
                  </a:lnTo>
                  <a:lnTo>
                    <a:pt x="206387" y="1183538"/>
                  </a:lnTo>
                  <a:lnTo>
                    <a:pt x="203111" y="1182268"/>
                  </a:lnTo>
                  <a:lnTo>
                    <a:pt x="198450" y="1180998"/>
                  </a:lnTo>
                  <a:lnTo>
                    <a:pt x="194665" y="1182268"/>
                  </a:lnTo>
                  <a:lnTo>
                    <a:pt x="190969" y="1180998"/>
                  </a:lnTo>
                  <a:lnTo>
                    <a:pt x="187274" y="1179728"/>
                  </a:lnTo>
                  <a:lnTo>
                    <a:pt x="185242" y="1180998"/>
                  </a:lnTo>
                  <a:lnTo>
                    <a:pt x="183388" y="1180998"/>
                  </a:lnTo>
                  <a:lnTo>
                    <a:pt x="181508" y="1179728"/>
                  </a:lnTo>
                  <a:lnTo>
                    <a:pt x="179616" y="1179728"/>
                  </a:lnTo>
                  <a:lnTo>
                    <a:pt x="179666" y="1178458"/>
                  </a:lnTo>
                  <a:lnTo>
                    <a:pt x="191338" y="1178458"/>
                  </a:lnTo>
                  <a:lnTo>
                    <a:pt x="190157" y="1177188"/>
                  </a:lnTo>
                  <a:lnTo>
                    <a:pt x="187274" y="1175918"/>
                  </a:lnTo>
                  <a:lnTo>
                    <a:pt x="157784" y="1175918"/>
                  </a:lnTo>
                  <a:lnTo>
                    <a:pt x="154825" y="1177188"/>
                  </a:lnTo>
                  <a:lnTo>
                    <a:pt x="151930" y="1178458"/>
                  </a:lnTo>
                  <a:lnTo>
                    <a:pt x="150888" y="1177188"/>
                  </a:lnTo>
                  <a:lnTo>
                    <a:pt x="150749" y="1177213"/>
                  </a:lnTo>
                  <a:lnTo>
                    <a:pt x="150533" y="1176909"/>
                  </a:lnTo>
                  <a:lnTo>
                    <a:pt x="150596" y="1177188"/>
                  </a:lnTo>
                  <a:lnTo>
                    <a:pt x="132308" y="1179728"/>
                  </a:lnTo>
                  <a:lnTo>
                    <a:pt x="125882" y="1180998"/>
                  </a:lnTo>
                  <a:lnTo>
                    <a:pt x="125260" y="1182268"/>
                  </a:lnTo>
                  <a:lnTo>
                    <a:pt x="123393" y="1183538"/>
                  </a:lnTo>
                  <a:lnTo>
                    <a:pt x="119595" y="1182268"/>
                  </a:lnTo>
                  <a:lnTo>
                    <a:pt x="119672" y="1184808"/>
                  </a:lnTo>
                  <a:lnTo>
                    <a:pt x="118478" y="1184808"/>
                  </a:lnTo>
                  <a:lnTo>
                    <a:pt x="116141" y="1187348"/>
                  </a:lnTo>
                  <a:lnTo>
                    <a:pt x="113639" y="1188618"/>
                  </a:lnTo>
                  <a:lnTo>
                    <a:pt x="112610" y="1189888"/>
                  </a:lnTo>
                  <a:lnTo>
                    <a:pt x="108915" y="1189888"/>
                  </a:lnTo>
                  <a:lnTo>
                    <a:pt x="103187" y="1192428"/>
                  </a:lnTo>
                  <a:lnTo>
                    <a:pt x="109702" y="1191158"/>
                  </a:lnTo>
                  <a:lnTo>
                    <a:pt x="103162" y="1193698"/>
                  </a:lnTo>
                  <a:lnTo>
                    <a:pt x="100584" y="1193698"/>
                  </a:lnTo>
                  <a:lnTo>
                    <a:pt x="102209" y="1197508"/>
                  </a:lnTo>
                  <a:lnTo>
                    <a:pt x="99199" y="1198778"/>
                  </a:lnTo>
                  <a:lnTo>
                    <a:pt x="94957" y="1198778"/>
                  </a:lnTo>
                  <a:lnTo>
                    <a:pt x="91998" y="1200048"/>
                  </a:lnTo>
                  <a:lnTo>
                    <a:pt x="90678" y="1201318"/>
                  </a:lnTo>
                  <a:lnTo>
                    <a:pt x="87795" y="1205128"/>
                  </a:lnTo>
                  <a:lnTo>
                    <a:pt x="86220" y="1206398"/>
                  </a:lnTo>
                  <a:lnTo>
                    <a:pt x="82842" y="1208938"/>
                  </a:lnTo>
                  <a:lnTo>
                    <a:pt x="79044" y="1211478"/>
                  </a:lnTo>
                  <a:lnTo>
                    <a:pt x="75996" y="1211478"/>
                  </a:lnTo>
                  <a:lnTo>
                    <a:pt x="76149" y="1210805"/>
                  </a:lnTo>
                  <a:lnTo>
                    <a:pt x="76847" y="1207668"/>
                  </a:lnTo>
                  <a:lnTo>
                    <a:pt x="75895" y="1211249"/>
                  </a:lnTo>
                  <a:lnTo>
                    <a:pt x="73507" y="1215288"/>
                  </a:lnTo>
                  <a:lnTo>
                    <a:pt x="72263" y="1215288"/>
                  </a:lnTo>
                  <a:lnTo>
                    <a:pt x="72732" y="1212748"/>
                  </a:lnTo>
                  <a:lnTo>
                    <a:pt x="68580" y="1215288"/>
                  </a:lnTo>
                  <a:lnTo>
                    <a:pt x="71285" y="1215288"/>
                  </a:lnTo>
                  <a:lnTo>
                    <a:pt x="68795" y="1217828"/>
                  </a:lnTo>
                  <a:lnTo>
                    <a:pt x="69418" y="1220368"/>
                  </a:lnTo>
                  <a:lnTo>
                    <a:pt x="70789" y="1222908"/>
                  </a:lnTo>
                  <a:lnTo>
                    <a:pt x="70129" y="1224178"/>
                  </a:lnTo>
                  <a:lnTo>
                    <a:pt x="71450" y="1222908"/>
                  </a:lnTo>
                  <a:lnTo>
                    <a:pt x="69723" y="1226718"/>
                  </a:lnTo>
                  <a:lnTo>
                    <a:pt x="67576" y="1230528"/>
                  </a:lnTo>
                  <a:lnTo>
                    <a:pt x="64287" y="1233068"/>
                  </a:lnTo>
                  <a:lnTo>
                    <a:pt x="63652" y="1231798"/>
                  </a:lnTo>
                  <a:lnTo>
                    <a:pt x="62077" y="1234338"/>
                  </a:lnTo>
                  <a:lnTo>
                    <a:pt x="61341" y="1235608"/>
                  </a:lnTo>
                  <a:lnTo>
                    <a:pt x="60223" y="1235608"/>
                  </a:lnTo>
                  <a:lnTo>
                    <a:pt x="59055" y="1236878"/>
                  </a:lnTo>
                  <a:lnTo>
                    <a:pt x="57937" y="1239418"/>
                  </a:lnTo>
                  <a:lnTo>
                    <a:pt x="56857" y="1240688"/>
                  </a:lnTo>
                  <a:lnTo>
                    <a:pt x="57607" y="1240688"/>
                  </a:lnTo>
                  <a:lnTo>
                    <a:pt x="56883" y="1241958"/>
                  </a:lnTo>
                  <a:lnTo>
                    <a:pt x="54584" y="1245768"/>
                  </a:lnTo>
                  <a:lnTo>
                    <a:pt x="52666" y="1248308"/>
                  </a:lnTo>
                  <a:lnTo>
                    <a:pt x="52146" y="1248308"/>
                  </a:lnTo>
                  <a:lnTo>
                    <a:pt x="46367" y="1254658"/>
                  </a:lnTo>
                  <a:lnTo>
                    <a:pt x="45758" y="1261008"/>
                  </a:lnTo>
                  <a:lnTo>
                    <a:pt x="42659" y="1269898"/>
                  </a:lnTo>
                  <a:lnTo>
                    <a:pt x="41846" y="1268628"/>
                  </a:lnTo>
                  <a:lnTo>
                    <a:pt x="39471" y="1271168"/>
                  </a:lnTo>
                  <a:lnTo>
                    <a:pt x="43446" y="1269898"/>
                  </a:lnTo>
                  <a:lnTo>
                    <a:pt x="41541" y="1273708"/>
                  </a:lnTo>
                  <a:lnTo>
                    <a:pt x="39928" y="1273708"/>
                  </a:lnTo>
                  <a:lnTo>
                    <a:pt x="40881" y="1277518"/>
                  </a:lnTo>
                  <a:lnTo>
                    <a:pt x="38112" y="1277518"/>
                  </a:lnTo>
                  <a:lnTo>
                    <a:pt x="36652" y="1278788"/>
                  </a:lnTo>
                  <a:lnTo>
                    <a:pt x="39027" y="1278788"/>
                  </a:lnTo>
                  <a:lnTo>
                    <a:pt x="37896" y="1281328"/>
                  </a:lnTo>
                  <a:lnTo>
                    <a:pt x="37376" y="1282598"/>
                  </a:lnTo>
                  <a:lnTo>
                    <a:pt x="35458" y="1287678"/>
                  </a:lnTo>
                  <a:lnTo>
                    <a:pt x="33997" y="1285138"/>
                  </a:lnTo>
                  <a:lnTo>
                    <a:pt x="33070" y="1283868"/>
                  </a:lnTo>
                  <a:lnTo>
                    <a:pt x="33921" y="1287678"/>
                  </a:lnTo>
                  <a:lnTo>
                    <a:pt x="31927" y="1287678"/>
                  </a:lnTo>
                  <a:lnTo>
                    <a:pt x="33566" y="1291488"/>
                  </a:lnTo>
                  <a:lnTo>
                    <a:pt x="31026" y="1290218"/>
                  </a:lnTo>
                  <a:lnTo>
                    <a:pt x="31394" y="1295298"/>
                  </a:lnTo>
                  <a:lnTo>
                    <a:pt x="30619" y="1295298"/>
                  </a:lnTo>
                  <a:lnTo>
                    <a:pt x="30403" y="1294028"/>
                  </a:lnTo>
                  <a:lnTo>
                    <a:pt x="29845" y="1295298"/>
                  </a:lnTo>
                  <a:lnTo>
                    <a:pt x="30314" y="1297838"/>
                  </a:lnTo>
                  <a:lnTo>
                    <a:pt x="30848" y="1300378"/>
                  </a:lnTo>
                  <a:lnTo>
                    <a:pt x="31432" y="1302918"/>
                  </a:lnTo>
                  <a:lnTo>
                    <a:pt x="31026" y="1300378"/>
                  </a:lnTo>
                  <a:lnTo>
                    <a:pt x="30861" y="1299108"/>
                  </a:lnTo>
                  <a:lnTo>
                    <a:pt x="33528" y="1299108"/>
                  </a:lnTo>
                  <a:lnTo>
                    <a:pt x="34988" y="1304188"/>
                  </a:lnTo>
                  <a:lnTo>
                    <a:pt x="32435" y="1305458"/>
                  </a:lnTo>
                  <a:lnTo>
                    <a:pt x="32905" y="1309268"/>
                  </a:lnTo>
                  <a:lnTo>
                    <a:pt x="32296" y="1306728"/>
                  </a:lnTo>
                  <a:lnTo>
                    <a:pt x="32473" y="1311808"/>
                  </a:lnTo>
                  <a:lnTo>
                    <a:pt x="31330" y="1311808"/>
                  </a:lnTo>
                  <a:lnTo>
                    <a:pt x="30543" y="1314348"/>
                  </a:lnTo>
                  <a:lnTo>
                    <a:pt x="31953" y="1313078"/>
                  </a:lnTo>
                  <a:lnTo>
                    <a:pt x="32194" y="1314348"/>
                  </a:lnTo>
                  <a:lnTo>
                    <a:pt x="32283" y="1315618"/>
                  </a:lnTo>
                  <a:lnTo>
                    <a:pt x="31178" y="1315618"/>
                  </a:lnTo>
                  <a:lnTo>
                    <a:pt x="30822" y="1316888"/>
                  </a:lnTo>
                  <a:lnTo>
                    <a:pt x="32651" y="1316888"/>
                  </a:lnTo>
                  <a:lnTo>
                    <a:pt x="33515" y="1320698"/>
                  </a:lnTo>
                  <a:lnTo>
                    <a:pt x="32702" y="1324508"/>
                  </a:lnTo>
                  <a:lnTo>
                    <a:pt x="32321" y="1324508"/>
                  </a:lnTo>
                  <a:lnTo>
                    <a:pt x="32804" y="1325778"/>
                  </a:lnTo>
                  <a:lnTo>
                    <a:pt x="32397" y="1327048"/>
                  </a:lnTo>
                  <a:lnTo>
                    <a:pt x="30314" y="1325778"/>
                  </a:lnTo>
                  <a:lnTo>
                    <a:pt x="32372" y="1328318"/>
                  </a:lnTo>
                  <a:lnTo>
                    <a:pt x="31877" y="1330858"/>
                  </a:lnTo>
                  <a:lnTo>
                    <a:pt x="33566" y="1333398"/>
                  </a:lnTo>
                  <a:lnTo>
                    <a:pt x="32169" y="1333398"/>
                  </a:lnTo>
                  <a:lnTo>
                    <a:pt x="31673" y="1332128"/>
                  </a:lnTo>
                  <a:lnTo>
                    <a:pt x="31826" y="1337208"/>
                  </a:lnTo>
                  <a:lnTo>
                    <a:pt x="32194" y="1342288"/>
                  </a:lnTo>
                  <a:lnTo>
                    <a:pt x="32804" y="1346098"/>
                  </a:lnTo>
                  <a:lnTo>
                    <a:pt x="31216" y="1347368"/>
                  </a:lnTo>
                  <a:lnTo>
                    <a:pt x="33629" y="1348638"/>
                  </a:lnTo>
                  <a:lnTo>
                    <a:pt x="31838" y="1354988"/>
                  </a:lnTo>
                  <a:lnTo>
                    <a:pt x="34531" y="1353718"/>
                  </a:lnTo>
                  <a:lnTo>
                    <a:pt x="33540" y="1357528"/>
                  </a:lnTo>
                  <a:lnTo>
                    <a:pt x="38176" y="1363878"/>
                  </a:lnTo>
                  <a:lnTo>
                    <a:pt x="34696" y="1363878"/>
                  </a:lnTo>
                  <a:lnTo>
                    <a:pt x="35890" y="1368958"/>
                  </a:lnTo>
                  <a:lnTo>
                    <a:pt x="37757" y="1371498"/>
                  </a:lnTo>
                  <a:lnTo>
                    <a:pt x="39611" y="1375308"/>
                  </a:lnTo>
                  <a:lnTo>
                    <a:pt x="43395" y="1382928"/>
                  </a:lnTo>
                  <a:lnTo>
                    <a:pt x="45199" y="1388008"/>
                  </a:lnTo>
                  <a:lnTo>
                    <a:pt x="44881" y="1390548"/>
                  </a:lnTo>
                  <a:lnTo>
                    <a:pt x="46228" y="1394358"/>
                  </a:lnTo>
                  <a:lnTo>
                    <a:pt x="50228" y="1401978"/>
                  </a:lnTo>
                  <a:lnTo>
                    <a:pt x="52895" y="1405788"/>
                  </a:lnTo>
                  <a:lnTo>
                    <a:pt x="54914" y="1409598"/>
                  </a:lnTo>
                  <a:lnTo>
                    <a:pt x="59550" y="1414678"/>
                  </a:lnTo>
                  <a:lnTo>
                    <a:pt x="63754" y="1419758"/>
                  </a:lnTo>
                  <a:lnTo>
                    <a:pt x="72517" y="1427378"/>
                  </a:lnTo>
                  <a:lnTo>
                    <a:pt x="77101" y="1431188"/>
                  </a:lnTo>
                  <a:lnTo>
                    <a:pt x="82931" y="1436268"/>
                  </a:lnTo>
                  <a:lnTo>
                    <a:pt x="85064" y="1440078"/>
                  </a:lnTo>
                  <a:lnTo>
                    <a:pt x="89700" y="1443888"/>
                  </a:lnTo>
                  <a:lnTo>
                    <a:pt x="99529" y="1448968"/>
                  </a:lnTo>
                  <a:lnTo>
                    <a:pt x="104711" y="1451508"/>
                  </a:lnTo>
                  <a:lnTo>
                    <a:pt x="108394" y="1454048"/>
                  </a:lnTo>
                  <a:lnTo>
                    <a:pt x="111366" y="1454048"/>
                  </a:lnTo>
                  <a:lnTo>
                    <a:pt x="113626" y="1456588"/>
                  </a:lnTo>
                  <a:lnTo>
                    <a:pt x="117297" y="1457858"/>
                  </a:lnTo>
                  <a:lnTo>
                    <a:pt x="125323" y="1461668"/>
                  </a:lnTo>
                  <a:lnTo>
                    <a:pt x="129654" y="1462938"/>
                  </a:lnTo>
                  <a:lnTo>
                    <a:pt x="133540" y="1465478"/>
                  </a:lnTo>
                  <a:lnTo>
                    <a:pt x="137083" y="1465478"/>
                  </a:lnTo>
                  <a:lnTo>
                    <a:pt x="136575" y="1464208"/>
                  </a:lnTo>
                  <a:lnTo>
                    <a:pt x="138861" y="1465478"/>
                  </a:lnTo>
                  <a:lnTo>
                    <a:pt x="143967" y="1465478"/>
                  </a:lnTo>
                  <a:lnTo>
                    <a:pt x="143192" y="1466748"/>
                  </a:lnTo>
                  <a:lnTo>
                    <a:pt x="142519" y="1468018"/>
                  </a:lnTo>
                  <a:lnTo>
                    <a:pt x="144043" y="1468018"/>
                  </a:lnTo>
                  <a:lnTo>
                    <a:pt x="148691" y="1469288"/>
                  </a:lnTo>
                  <a:lnTo>
                    <a:pt x="151396" y="1469288"/>
                  </a:lnTo>
                  <a:lnTo>
                    <a:pt x="152654" y="1470558"/>
                  </a:lnTo>
                  <a:lnTo>
                    <a:pt x="151472" y="1468018"/>
                  </a:lnTo>
                  <a:lnTo>
                    <a:pt x="153009" y="1468018"/>
                  </a:lnTo>
                  <a:lnTo>
                    <a:pt x="155803" y="1469174"/>
                  </a:lnTo>
                  <a:lnTo>
                    <a:pt x="165277" y="1468018"/>
                  </a:lnTo>
                  <a:lnTo>
                    <a:pt x="172478" y="1469288"/>
                  </a:lnTo>
                  <a:lnTo>
                    <a:pt x="194386" y="1469288"/>
                  </a:lnTo>
                  <a:lnTo>
                    <a:pt x="203403" y="1465478"/>
                  </a:lnTo>
                  <a:lnTo>
                    <a:pt x="201358" y="1468018"/>
                  </a:lnTo>
                  <a:lnTo>
                    <a:pt x="206857" y="1464208"/>
                  </a:lnTo>
                  <a:lnTo>
                    <a:pt x="207606" y="1466748"/>
                  </a:lnTo>
                  <a:lnTo>
                    <a:pt x="213093" y="1468018"/>
                  </a:lnTo>
                  <a:lnTo>
                    <a:pt x="215442" y="1464208"/>
                  </a:lnTo>
                  <a:lnTo>
                    <a:pt x="216230" y="1462938"/>
                  </a:lnTo>
                  <a:lnTo>
                    <a:pt x="219659" y="1461668"/>
                  </a:lnTo>
                  <a:lnTo>
                    <a:pt x="219633" y="1460398"/>
                  </a:lnTo>
                  <a:lnTo>
                    <a:pt x="221983" y="1460398"/>
                  </a:lnTo>
                  <a:lnTo>
                    <a:pt x="224180" y="1459128"/>
                  </a:lnTo>
                  <a:lnTo>
                    <a:pt x="226364" y="1459128"/>
                  </a:lnTo>
                  <a:lnTo>
                    <a:pt x="223621" y="1462938"/>
                  </a:lnTo>
                  <a:lnTo>
                    <a:pt x="226377" y="1459128"/>
                  </a:lnTo>
                  <a:lnTo>
                    <a:pt x="230060" y="1454048"/>
                  </a:lnTo>
                  <a:lnTo>
                    <a:pt x="227482" y="1457858"/>
                  </a:lnTo>
                  <a:lnTo>
                    <a:pt x="234188" y="1456588"/>
                  </a:lnTo>
                  <a:lnTo>
                    <a:pt x="254609" y="1445158"/>
                  </a:lnTo>
                  <a:lnTo>
                    <a:pt x="261175" y="1440078"/>
                  </a:lnTo>
                  <a:lnTo>
                    <a:pt x="267487" y="1434998"/>
                  </a:lnTo>
                  <a:lnTo>
                    <a:pt x="273558" y="1428648"/>
                  </a:lnTo>
                  <a:lnTo>
                    <a:pt x="279361" y="1423568"/>
                  </a:lnTo>
                  <a:lnTo>
                    <a:pt x="278155" y="1423568"/>
                  </a:lnTo>
                  <a:lnTo>
                    <a:pt x="281978" y="1419758"/>
                  </a:lnTo>
                  <a:lnTo>
                    <a:pt x="285445" y="1414678"/>
                  </a:lnTo>
                  <a:lnTo>
                    <a:pt x="292366" y="1409598"/>
                  </a:lnTo>
                  <a:lnTo>
                    <a:pt x="292392" y="1403248"/>
                  </a:lnTo>
                  <a:lnTo>
                    <a:pt x="293103" y="1401978"/>
                  </a:lnTo>
                  <a:lnTo>
                    <a:pt x="294182" y="1398168"/>
                  </a:lnTo>
                  <a:lnTo>
                    <a:pt x="297649" y="1395628"/>
                  </a:lnTo>
                  <a:lnTo>
                    <a:pt x="297713" y="1396898"/>
                  </a:lnTo>
                  <a:lnTo>
                    <a:pt x="298183" y="1395628"/>
                  </a:lnTo>
                  <a:lnTo>
                    <a:pt x="299593" y="1391818"/>
                  </a:lnTo>
                  <a:lnTo>
                    <a:pt x="299351" y="1386738"/>
                  </a:lnTo>
                  <a:lnTo>
                    <a:pt x="302996" y="1381658"/>
                  </a:lnTo>
                  <a:lnTo>
                    <a:pt x="304634" y="1381658"/>
                  </a:lnTo>
                  <a:lnTo>
                    <a:pt x="305854" y="1376578"/>
                  </a:lnTo>
                  <a:lnTo>
                    <a:pt x="306730" y="1372768"/>
                  </a:lnTo>
                  <a:lnTo>
                    <a:pt x="307644" y="1368958"/>
                  </a:lnTo>
                  <a:lnTo>
                    <a:pt x="308216" y="1365148"/>
                  </a:lnTo>
                  <a:lnTo>
                    <a:pt x="309448" y="1365148"/>
                  </a:lnTo>
                  <a:lnTo>
                    <a:pt x="311645" y="1361338"/>
                  </a:lnTo>
                  <a:lnTo>
                    <a:pt x="312331" y="1357528"/>
                  </a:lnTo>
                  <a:lnTo>
                    <a:pt x="312750" y="1353718"/>
                  </a:lnTo>
                  <a:lnTo>
                    <a:pt x="313309" y="1348638"/>
                  </a:lnTo>
                  <a:lnTo>
                    <a:pt x="313601" y="1344828"/>
                  </a:lnTo>
                  <a:lnTo>
                    <a:pt x="314960" y="1340192"/>
                  </a:lnTo>
                  <a:lnTo>
                    <a:pt x="314998" y="1339748"/>
                  </a:lnTo>
                  <a:close/>
                </a:path>
                <a:path w="315595" h="1470659">
                  <a:moveTo>
                    <a:pt x="315442" y="1341018"/>
                  </a:moveTo>
                  <a:lnTo>
                    <a:pt x="315150" y="1340192"/>
                  </a:lnTo>
                  <a:lnTo>
                    <a:pt x="315277" y="1341018"/>
                  </a:lnTo>
                  <a:lnTo>
                    <a:pt x="315442" y="1341018"/>
                  </a:lnTo>
                  <a:close/>
                </a:path>
              </a:pathLst>
            </a:custGeom>
            <a:solidFill>
              <a:srgbClr val="7B3C1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3896390" y="2372932"/>
            <a:ext cx="10549890" cy="69443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5895340">
              <a:lnSpc>
                <a:spcPct val="100000"/>
              </a:lnSpc>
              <a:spcBef>
                <a:spcPts val="100"/>
              </a:spcBef>
            </a:pPr>
            <a:r>
              <a:rPr dirty="0" sz="3600" spc="175">
                <a:solidFill>
                  <a:srgbClr val="6A8B40"/>
                </a:solidFill>
                <a:latin typeface="Times New Roman"/>
                <a:cs typeface="Times New Roman"/>
              </a:rPr>
              <a:t>T</a:t>
            </a:r>
            <a:r>
              <a:rPr dirty="0" sz="3600" spc="114">
                <a:solidFill>
                  <a:srgbClr val="6A8B40"/>
                </a:solidFill>
                <a:latin typeface="Times New Roman"/>
                <a:cs typeface="Times New Roman"/>
              </a:rPr>
              <a:t>E</a:t>
            </a:r>
            <a:r>
              <a:rPr dirty="0" sz="3600" spc="-85">
                <a:solidFill>
                  <a:srgbClr val="6A8B40"/>
                </a:solidFill>
                <a:latin typeface="Times New Roman"/>
                <a:cs typeface="Times New Roman"/>
              </a:rPr>
              <a:t>A</a:t>
            </a:r>
            <a:r>
              <a:rPr dirty="0" sz="3600" spc="-350">
                <a:solidFill>
                  <a:srgbClr val="6A8B40"/>
                </a:solidFill>
                <a:latin typeface="Times New Roman"/>
                <a:cs typeface="Times New Roman"/>
              </a:rPr>
              <a:t>M</a:t>
            </a:r>
            <a:endParaRPr sz="3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5000">
              <a:latin typeface="Times New Roman"/>
              <a:cs typeface="Times New Roman"/>
            </a:endParaRPr>
          </a:p>
          <a:p>
            <a:pPr marL="5890895">
              <a:lnSpc>
                <a:spcPct val="100000"/>
              </a:lnSpc>
              <a:tabLst>
                <a:tab pos="7934325" algn="l"/>
              </a:tabLst>
            </a:pPr>
            <a:r>
              <a:rPr dirty="0" sz="3600" spc="80">
                <a:solidFill>
                  <a:srgbClr val="6A8B40"/>
                </a:solidFill>
                <a:latin typeface="Times New Roman"/>
                <a:cs typeface="Times New Roman"/>
              </a:rPr>
              <a:t>SOURCE	</a:t>
            </a:r>
            <a:r>
              <a:rPr dirty="0" sz="3600" spc="-55">
                <a:solidFill>
                  <a:srgbClr val="6A8B40"/>
                </a:solidFill>
                <a:latin typeface="Times New Roman"/>
                <a:cs typeface="Times New Roman"/>
              </a:rPr>
              <a:t>DATA</a:t>
            </a:r>
            <a:endParaRPr sz="3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5750">
              <a:latin typeface="Times New Roman"/>
              <a:cs typeface="Times New Roman"/>
            </a:endParaRPr>
          </a:p>
          <a:p>
            <a:pPr algn="r" marR="5895340">
              <a:lnSpc>
                <a:spcPct val="100000"/>
              </a:lnSpc>
              <a:spcBef>
                <a:spcPts val="5"/>
              </a:spcBef>
              <a:tabLst>
                <a:tab pos="1422400" algn="l"/>
              </a:tabLst>
            </a:pPr>
            <a:r>
              <a:rPr dirty="0" sz="3600" spc="145">
                <a:solidFill>
                  <a:srgbClr val="6A8B40"/>
                </a:solidFill>
                <a:latin typeface="Times New Roman"/>
                <a:cs typeface="Times New Roman"/>
              </a:rPr>
              <a:t>D</a:t>
            </a:r>
            <a:r>
              <a:rPr dirty="0" sz="3600" spc="-85">
                <a:solidFill>
                  <a:srgbClr val="6A8B40"/>
                </a:solidFill>
                <a:latin typeface="Times New Roman"/>
                <a:cs typeface="Times New Roman"/>
              </a:rPr>
              <a:t>A</a:t>
            </a:r>
            <a:r>
              <a:rPr dirty="0" sz="3600" spc="175">
                <a:solidFill>
                  <a:srgbClr val="6A8B40"/>
                </a:solidFill>
                <a:latin typeface="Times New Roman"/>
                <a:cs typeface="Times New Roman"/>
              </a:rPr>
              <a:t>T</a:t>
            </a:r>
            <a:r>
              <a:rPr dirty="0" sz="3600" spc="-445">
                <a:solidFill>
                  <a:srgbClr val="6A8B40"/>
                </a:solidFill>
                <a:latin typeface="Times New Roman"/>
                <a:cs typeface="Times New Roman"/>
              </a:rPr>
              <a:t>A</a:t>
            </a:r>
            <a:r>
              <a:rPr dirty="0" sz="3600">
                <a:solidFill>
                  <a:srgbClr val="6A8B40"/>
                </a:solidFill>
                <a:latin typeface="Times New Roman"/>
                <a:cs typeface="Times New Roman"/>
              </a:rPr>
              <a:t>	</a:t>
            </a:r>
            <a:r>
              <a:rPr dirty="0" sz="3600" spc="145">
                <a:solidFill>
                  <a:srgbClr val="6A8B40"/>
                </a:solidFill>
                <a:latin typeface="Times New Roman"/>
                <a:cs typeface="Times New Roman"/>
              </a:rPr>
              <a:t>D</a:t>
            </a:r>
            <a:r>
              <a:rPr dirty="0" sz="3600" spc="114">
                <a:solidFill>
                  <a:srgbClr val="6A8B40"/>
                </a:solidFill>
                <a:latin typeface="Times New Roman"/>
                <a:cs typeface="Times New Roman"/>
              </a:rPr>
              <a:t>E</a:t>
            </a:r>
            <a:r>
              <a:rPr dirty="0" sz="3600" spc="240">
                <a:solidFill>
                  <a:srgbClr val="6A8B40"/>
                </a:solidFill>
                <a:latin typeface="Times New Roman"/>
                <a:cs typeface="Times New Roman"/>
              </a:rPr>
              <a:t>S</a:t>
            </a:r>
            <a:r>
              <a:rPr dirty="0" sz="3600" spc="150">
                <a:solidFill>
                  <a:srgbClr val="6A8B40"/>
                </a:solidFill>
                <a:latin typeface="Times New Roman"/>
                <a:cs typeface="Times New Roman"/>
              </a:rPr>
              <a:t>C</a:t>
            </a:r>
            <a:r>
              <a:rPr dirty="0" sz="3600" spc="110">
                <a:solidFill>
                  <a:srgbClr val="6A8B40"/>
                </a:solidFill>
                <a:latin typeface="Times New Roman"/>
                <a:cs typeface="Times New Roman"/>
              </a:rPr>
              <a:t>R</a:t>
            </a:r>
            <a:r>
              <a:rPr dirty="0" sz="3600" spc="300">
                <a:solidFill>
                  <a:srgbClr val="6A8B40"/>
                </a:solidFill>
                <a:latin typeface="Times New Roman"/>
                <a:cs typeface="Times New Roman"/>
              </a:rPr>
              <a:t>I</a:t>
            </a:r>
            <a:r>
              <a:rPr dirty="0" sz="3600" spc="330">
                <a:solidFill>
                  <a:srgbClr val="6A8B40"/>
                </a:solidFill>
                <a:latin typeface="Times New Roman"/>
                <a:cs typeface="Times New Roman"/>
              </a:rPr>
              <a:t>P</a:t>
            </a:r>
            <a:r>
              <a:rPr dirty="0" sz="3600" spc="175">
                <a:solidFill>
                  <a:srgbClr val="6A8B40"/>
                </a:solidFill>
                <a:latin typeface="Times New Roman"/>
                <a:cs typeface="Times New Roman"/>
              </a:rPr>
              <a:t>T</a:t>
            </a:r>
            <a:r>
              <a:rPr dirty="0" sz="3600" spc="300">
                <a:solidFill>
                  <a:srgbClr val="6A8B40"/>
                </a:solidFill>
                <a:latin typeface="Times New Roman"/>
                <a:cs typeface="Times New Roman"/>
              </a:rPr>
              <a:t>I</a:t>
            </a:r>
            <a:r>
              <a:rPr dirty="0" sz="3600" spc="235">
                <a:solidFill>
                  <a:srgbClr val="6A8B40"/>
                </a:solidFill>
                <a:latin typeface="Times New Roman"/>
                <a:cs typeface="Times New Roman"/>
              </a:rPr>
              <a:t>O</a:t>
            </a:r>
            <a:r>
              <a:rPr dirty="0" sz="3600" spc="-250">
                <a:solidFill>
                  <a:srgbClr val="6A8B40"/>
                </a:solidFill>
                <a:latin typeface="Times New Roman"/>
                <a:cs typeface="Times New Roman"/>
              </a:rPr>
              <a:t>N</a:t>
            </a:r>
            <a:endParaRPr sz="3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5700">
              <a:latin typeface="Times New Roman"/>
              <a:cs typeface="Times New Roman"/>
            </a:endParaRPr>
          </a:p>
          <a:p>
            <a:pPr marL="6062980">
              <a:lnSpc>
                <a:spcPct val="100000"/>
              </a:lnSpc>
              <a:spcBef>
                <a:spcPts val="5"/>
              </a:spcBef>
              <a:tabLst>
                <a:tab pos="8665210" algn="l"/>
              </a:tabLst>
            </a:pPr>
            <a:r>
              <a:rPr dirty="0" sz="3600" spc="114">
                <a:solidFill>
                  <a:srgbClr val="6A8B40"/>
                </a:solidFill>
                <a:latin typeface="Times New Roman"/>
                <a:cs typeface="Times New Roman"/>
              </a:rPr>
              <a:t>E</a:t>
            </a:r>
            <a:r>
              <a:rPr dirty="0" sz="3600" spc="-114">
                <a:solidFill>
                  <a:srgbClr val="6A8B40"/>
                </a:solidFill>
                <a:latin typeface="Times New Roman"/>
                <a:cs typeface="Times New Roman"/>
              </a:rPr>
              <a:t>X</a:t>
            </a:r>
            <a:r>
              <a:rPr dirty="0" sz="3600" spc="330">
                <a:solidFill>
                  <a:srgbClr val="6A8B40"/>
                </a:solidFill>
                <a:latin typeface="Times New Roman"/>
                <a:cs typeface="Times New Roman"/>
              </a:rPr>
              <a:t>P</a:t>
            </a:r>
            <a:r>
              <a:rPr dirty="0" sz="3600" spc="114">
                <a:solidFill>
                  <a:srgbClr val="6A8B40"/>
                </a:solidFill>
                <a:latin typeface="Times New Roman"/>
                <a:cs typeface="Times New Roman"/>
              </a:rPr>
              <a:t>E</a:t>
            </a:r>
            <a:r>
              <a:rPr dirty="0" sz="3600" spc="150">
                <a:solidFill>
                  <a:srgbClr val="6A8B40"/>
                </a:solidFill>
                <a:latin typeface="Times New Roman"/>
                <a:cs typeface="Times New Roman"/>
              </a:rPr>
              <a:t>C</a:t>
            </a:r>
            <a:r>
              <a:rPr dirty="0" sz="3600" spc="175">
                <a:solidFill>
                  <a:srgbClr val="6A8B40"/>
                </a:solidFill>
                <a:latin typeface="Times New Roman"/>
                <a:cs typeface="Times New Roman"/>
              </a:rPr>
              <a:t>T</a:t>
            </a:r>
            <a:r>
              <a:rPr dirty="0" sz="3600" spc="114">
                <a:solidFill>
                  <a:srgbClr val="6A8B40"/>
                </a:solidFill>
                <a:latin typeface="Times New Roman"/>
                <a:cs typeface="Times New Roman"/>
              </a:rPr>
              <a:t>E</a:t>
            </a:r>
            <a:r>
              <a:rPr dirty="0" sz="3600" spc="-215">
                <a:solidFill>
                  <a:srgbClr val="6A8B40"/>
                </a:solidFill>
                <a:latin typeface="Times New Roman"/>
                <a:cs typeface="Times New Roman"/>
              </a:rPr>
              <a:t>D</a:t>
            </a:r>
            <a:r>
              <a:rPr dirty="0" sz="3600">
                <a:solidFill>
                  <a:srgbClr val="6A8B40"/>
                </a:solidFill>
                <a:latin typeface="Times New Roman"/>
                <a:cs typeface="Times New Roman"/>
              </a:rPr>
              <a:t>	</a:t>
            </a:r>
            <a:r>
              <a:rPr dirty="0" sz="3600" spc="235">
                <a:solidFill>
                  <a:srgbClr val="6A8B40"/>
                </a:solidFill>
                <a:latin typeface="Times New Roman"/>
                <a:cs typeface="Times New Roman"/>
              </a:rPr>
              <a:t>O</a:t>
            </a:r>
            <a:r>
              <a:rPr dirty="0" sz="3600" spc="-20">
                <a:solidFill>
                  <a:srgbClr val="6A8B40"/>
                </a:solidFill>
                <a:latin typeface="Times New Roman"/>
                <a:cs typeface="Times New Roman"/>
              </a:rPr>
              <a:t>U</a:t>
            </a:r>
            <a:r>
              <a:rPr dirty="0" sz="3600" spc="175">
                <a:solidFill>
                  <a:srgbClr val="6A8B40"/>
                </a:solidFill>
                <a:latin typeface="Times New Roman"/>
                <a:cs typeface="Times New Roman"/>
              </a:rPr>
              <a:t>T</a:t>
            </a:r>
            <a:r>
              <a:rPr dirty="0" sz="3600" spc="330">
                <a:solidFill>
                  <a:srgbClr val="6A8B40"/>
                </a:solidFill>
                <a:latin typeface="Times New Roman"/>
                <a:cs typeface="Times New Roman"/>
              </a:rPr>
              <a:t>P</a:t>
            </a:r>
            <a:r>
              <a:rPr dirty="0" sz="3600" spc="-20">
                <a:solidFill>
                  <a:srgbClr val="6A8B40"/>
                </a:solidFill>
                <a:latin typeface="Times New Roman"/>
                <a:cs typeface="Times New Roman"/>
              </a:rPr>
              <a:t>U</a:t>
            </a:r>
            <a:r>
              <a:rPr dirty="0" sz="3600" spc="-185">
                <a:solidFill>
                  <a:srgbClr val="6A8B40"/>
                </a:solidFill>
                <a:latin typeface="Times New Roman"/>
                <a:cs typeface="Times New Roman"/>
              </a:rPr>
              <a:t>T</a:t>
            </a:r>
            <a:endParaRPr sz="3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0">
              <a:latin typeface="Times New Roman"/>
              <a:cs typeface="Times New Roman"/>
            </a:endParaRPr>
          </a:p>
          <a:p>
            <a:pPr algn="r" marR="5958840">
              <a:lnSpc>
                <a:spcPct val="100000"/>
              </a:lnSpc>
            </a:pPr>
            <a:r>
              <a:rPr dirty="0" sz="3600" spc="25">
                <a:solidFill>
                  <a:srgbClr val="6A8B40"/>
                </a:solidFill>
                <a:latin typeface="Times New Roman"/>
                <a:cs typeface="Times New Roman"/>
              </a:rPr>
              <a:t>B</a:t>
            </a:r>
            <a:r>
              <a:rPr dirty="0" sz="3600" spc="114">
                <a:solidFill>
                  <a:srgbClr val="6A8B40"/>
                </a:solidFill>
                <a:latin typeface="Times New Roman"/>
                <a:cs typeface="Times New Roman"/>
              </a:rPr>
              <a:t>E</a:t>
            </a:r>
            <a:r>
              <a:rPr dirty="0" sz="3600" spc="110">
                <a:solidFill>
                  <a:srgbClr val="6A8B40"/>
                </a:solidFill>
                <a:latin typeface="Times New Roman"/>
                <a:cs typeface="Times New Roman"/>
              </a:rPr>
              <a:t>N</a:t>
            </a:r>
            <a:r>
              <a:rPr dirty="0" sz="3600" spc="114">
                <a:solidFill>
                  <a:srgbClr val="6A8B40"/>
                </a:solidFill>
                <a:latin typeface="Times New Roman"/>
                <a:cs typeface="Times New Roman"/>
              </a:rPr>
              <a:t>E</a:t>
            </a:r>
            <a:r>
              <a:rPr dirty="0" sz="3600" spc="170">
                <a:solidFill>
                  <a:srgbClr val="6A8B40"/>
                </a:solidFill>
                <a:latin typeface="Times New Roman"/>
                <a:cs typeface="Times New Roman"/>
              </a:rPr>
              <a:t>F</a:t>
            </a:r>
            <a:r>
              <a:rPr dirty="0" sz="3600" spc="300">
                <a:solidFill>
                  <a:srgbClr val="6A8B40"/>
                </a:solidFill>
                <a:latin typeface="Times New Roman"/>
                <a:cs typeface="Times New Roman"/>
              </a:rPr>
              <a:t>I</a:t>
            </a:r>
            <a:r>
              <a:rPr dirty="0" sz="3600" spc="175">
                <a:solidFill>
                  <a:srgbClr val="6A8B40"/>
                </a:solidFill>
                <a:latin typeface="Times New Roman"/>
                <a:cs typeface="Times New Roman"/>
              </a:rPr>
              <a:t>T</a:t>
            </a:r>
            <a:r>
              <a:rPr dirty="0" sz="3600" spc="-120">
                <a:solidFill>
                  <a:srgbClr val="6A8B40"/>
                </a:solidFill>
                <a:latin typeface="Times New Roman"/>
                <a:cs typeface="Times New Roman"/>
              </a:rPr>
              <a:t>S</a:t>
            </a:r>
            <a:endParaRPr sz="3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250">
              <a:latin typeface="Times New Roman"/>
              <a:cs typeface="Times New Roman"/>
            </a:endParaRPr>
          </a:p>
          <a:p>
            <a:pPr marL="6062980">
              <a:lnSpc>
                <a:spcPct val="100000"/>
              </a:lnSpc>
            </a:pPr>
            <a:r>
              <a:rPr dirty="0" sz="3600" spc="105">
                <a:solidFill>
                  <a:srgbClr val="6A8B40"/>
                </a:solidFill>
                <a:latin typeface="Times New Roman"/>
                <a:cs typeface="Times New Roman"/>
              </a:rPr>
              <a:t>CONCLUSION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543974" y="657213"/>
            <a:ext cx="478853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340">
                <a:solidFill>
                  <a:srgbClr val="7B3C15"/>
                </a:solidFill>
              </a:rPr>
              <a:t>TABLE </a:t>
            </a:r>
            <a:r>
              <a:rPr dirty="0" sz="3600" spc="190">
                <a:solidFill>
                  <a:srgbClr val="7B3C15"/>
                </a:solidFill>
              </a:rPr>
              <a:t>OF</a:t>
            </a:r>
            <a:r>
              <a:rPr dirty="0" sz="3600" spc="660">
                <a:solidFill>
                  <a:srgbClr val="7B3C15"/>
                </a:solidFill>
              </a:rPr>
              <a:t> </a:t>
            </a:r>
            <a:r>
              <a:rPr dirty="0" sz="3600" spc="365">
                <a:solidFill>
                  <a:srgbClr val="7B3C15"/>
                </a:solidFill>
              </a:rPr>
              <a:t>CONTENT</a:t>
            </a:r>
            <a:endParaRPr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4FA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51922" y="683211"/>
            <a:ext cx="6402070" cy="128206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8250" spc="-805">
                <a:solidFill>
                  <a:srgbClr val="7B3C15"/>
                </a:solidFill>
                <a:latin typeface="Times New Roman"/>
                <a:cs typeface="Times New Roman"/>
              </a:rPr>
              <a:t>DATA</a:t>
            </a:r>
            <a:r>
              <a:rPr dirty="0" sz="8250" spc="-735">
                <a:solidFill>
                  <a:srgbClr val="7B3C15"/>
                </a:solidFill>
                <a:latin typeface="Times New Roman"/>
                <a:cs typeface="Times New Roman"/>
              </a:rPr>
              <a:t> </a:t>
            </a:r>
            <a:r>
              <a:rPr dirty="0" sz="8250" spc="-580">
                <a:solidFill>
                  <a:srgbClr val="7B3C15"/>
                </a:solidFill>
                <a:latin typeface="Times New Roman"/>
                <a:cs typeface="Times New Roman"/>
              </a:rPr>
              <a:t>SOURCE</a:t>
            </a:r>
            <a:endParaRPr sz="82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51922" y="2780659"/>
            <a:ext cx="9763760" cy="4525010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2700" marR="528320">
              <a:lnSpc>
                <a:spcPts val="4430"/>
              </a:lnSpc>
              <a:spcBef>
                <a:spcPts val="265"/>
              </a:spcBef>
              <a:tabLst>
                <a:tab pos="838835" algn="l"/>
                <a:tab pos="968375" algn="l"/>
                <a:tab pos="2074545" algn="l"/>
                <a:tab pos="2978785" algn="l"/>
                <a:tab pos="3380740" algn="l"/>
                <a:tab pos="4149090" algn="l"/>
                <a:tab pos="4215765" algn="l"/>
                <a:tab pos="5171440" algn="l"/>
                <a:tab pos="5405755" algn="l"/>
                <a:tab pos="5811520" algn="l"/>
                <a:tab pos="6515734" algn="l"/>
                <a:tab pos="7107555" algn="l"/>
                <a:tab pos="8208009" algn="l"/>
              </a:tabLst>
            </a:pPr>
            <a:r>
              <a:rPr dirty="0" sz="3700" spc="-114">
                <a:solidFill>
                  <a:srgbClr val="334420"/>
                </a:solidFill>
                <a:latin typeface="Times New Roman"/>
                <a:cs typeface="Times New Roman"/>
              </a:rPr>
              <a:t>W</a:t>
            </a:r>
            <a:r>
              <a:rPr dirty="0" sz="3700" spc="35">
                <a:solidFill>
                  <a:srgbClr val="334420"/>
                </a:solidFill>
                <a:latin typeface="Times New Roman"/>
                <a:cs typeface="Times New Roman"/>
              </a:rPr>
              <a:t>e</a:t>
            </a:r>
            <a:r>
              <a:rPr dirty="0" sz="3700">
                <a:solidFill>
                  <a:srgbClr val="334420"/>
                </a:solidFill>
                <a:latin typeface="Times New Roman"/>
                <a:cs typeface="Times New Roman"/>
              </a:rPr>
              <a:t>	</a:t>
            </a:r>
            <a:r>
              <a:rPr dirty="0" sz="3700" spc="570">
                <a:solidFill>
                  <a:srgbClr val="334420"/>
                </a:solidFill>
                <a:latin typeface="Times New Roman"/>
                <a:cs typeface="Times New Roman"/>
              </a:rPr>
              <a:t>u</a:t>
            </a:r>
            <a:r>
              <a:rPr dirty="0" sz="3700" spc="375">
                <a:solidFill>
                  <a:srgbClr val="334420"/>
                </a:solidFill>
                <a:latin typeface="Times New Roman"/>
                <a:cs typeface="Times New Roman"/>
              </a:rPr>
              <a:t>s</a:t>
            </a:r>
            <a:r>
              <a:rPr dirty="0" sz="3700" spc="405">
                <a:solidFill>
                  <a:srgbClr val="334420"/>
                </a:solidFill>
                <a:latin typeface="Times New Roman"/>
                <a:cs typeface="Times New Roman"/>
              </a:rPr>
              <a:t>e</a:t>
            </a:r>
            <a:r>
              <a:rPr dirty="0" sz="3700" spc="135">
                <a:solidFill>
                  <a:srgbClr val="334420"/>
                </a:solidFill>
                <a:latin typeface="Times New Roman"/>
                <a:cs typeface="Times New Roman"/>
              </a:rPr>
              <a:t>d</a:t>
            </a:r>
            <a:r>
              <a:rPr dirty="0" sz="3700">
                <a:solidFill>
                  <a:srgbClr val="334420"/>
                </a:solidFill>
                <a:latin typeface="Times New Roman"/>
                <a:cs typeface="Times New Roman"/>
              </a:rPr>
              <a:t>	</a:t>
            </a:r>
            <a:r>
              <a:rPr dirty="0" sz="3700" spc="515">
                <a:solidFill>
                  <a:srgbClr val="334420"/>
                </a:solidFill>
                <a:latin typeface="Times New Roman"/>
                <a:cs typeface="Times New Roman"/>
              </a:rPr>
              <a:t>t</a:t>
            </a:r>
            <a:r>
              <a:rPr dirty="0" sz="3700" spc="585">
                <a:solidFill>
                  <a:srgbClr val="334420"/>
                </a:solidFill>
                <a:latin typeface="Times New Roman"/>
                <a:cs typeface="Times New Roman"/>
              </a:rPr>
              <a:t>h</a:t>
            </a:r>
            <a:r>
              <a:rPr dirty="0" sz="3700" spc="35">
                <a:solidFill>
                  <a:srgbClr val="334420"/>
                </a:solidFill>
                <a:latin typeface="Times New Roman"/>
                <a:cs typeface="Times New Roman"/>
              </a:rPr>
              <a:t>e</a:t>
            </a:r>
            <a:r>
              <a:rPr dirty="0" sz="3700">
                <a:solidFill>
                  <a:srgbClr val="334420"/>
                </a:solidFill>
                <a:latin typeface="Times New Roman"/>
                <a:cs typeface="Times New Roman"/>
              </a:rPr>
              <a:t>	</a:t>
            </a:r>
            <a:r>
              <a:rPr dirty="0" sz="3700" spc="505">
                <a:solidFill>
                  <a:srgbClr val="334420"/>
                </a:solidFill>
                <a:latin typeface="Times New Roman"/>
                <a:cs typeface="Times New Roman"/>
              </a:rPr>
              <a:t>d</a:t>
            </a:r>
            <a:r>
              <a:rPr dirty="0" sz="3700" spc="470">
                <a:solidFill>
                  <a:srgbClr val="334420"/>
                </a:solidFill>
                <a:latin typeface="Times New Roman"/>
                <a:cs typeface="Times New Roman"/>
              </a:rPr>
              <a:t>a</a:t>
            </a:r>
            <a:r>
              <a:rPr dirty="0" sz="3700" spc="515">
                <a:solidFill>
                  <a:srgbClr val="334420"/>
                </a:solidFill>
                <a:latin typeface="Times New Roman"/>
                <a:cs typeface="Times New Roman"/>
              </a:rPr>
              <a:t>t</a:t>
            </a:r>
            <a:r>
              <a:rPr dirty="0" sz="3700" spc="100">
                <a:solidFill>
                  <a:srgbClr val="334420"/>
                </a:solidFill>
                <a:latin typeface="Times New Roman"/>
                <a:cs typeface="Times New Roman"/>
              </a:rPr>
              <a:t>a</a:t>
            </a:r>
            <a:r>
              <a:rPr dirty="0" sz="3700">
                <a:solidFill>
                  <a:srgbClr val="334420"/>
                </a:solidFill>
                <a:latin typeface="Times New Roman"/>
                <a:cs typeface="Times New Roman"/>
              </a:rPr>
              <a:t>	</a:t>
            </a:r>
            <a:r>
              <a:rPr dirty="0" sz="3700" spc="235">
                <a:solidFill>
                  <a:srgbClr val="334420"/>
                </a:solidFill>
                <a:latin typeface="Times New Roman"/>
                <a:cs typeface="Times New Roman"/>
              </a:rPr>
              <a:t>f</a:t>
            </a:r>
            <a:r>
              <a:rPr dirty="0" sz="3700" spc="560">
                <a:solidFill>
                  <a:srgbClr val="334420"/>
                </a:solidFill>
                <a:latin typeface="Times New Roman"/>
                <a:cs typeface="Times New Roman"/>
              </a:rPr>
              <a:t>r</a:t>
            </a:r>
            <a:r>
              <a:rPr dirty="0" sz="3700" spc="375">
                <a:solidFill>
                  <a:srgbClr val="334420"/>
                </a:solidFill>
                <a:latin typeface="Times New Roman"/>
                <a:cs typeface="Times New Roman"/>
              </a:rPr>
              <a:t>o</a:t>
            </a:r>
            <a:r>
              <a:rPr dirty="0" sz="3700" spc="75">
                <a:solidFill>
                  <a:srgbClr val="334420"/>
                </a:solidFill>
                <a:latin typeface="Times New Roman"/>
                <a:cs typeface="Times New Roman"/>
              </a:rPr>
              <a:t>m</a:t>
            </a:r>
            <a:r>
              <a:rPr dirty="0" sz="3700">
                <a:solidFill>
                  <a:srgbClr val="334420"/>
                </a:solidFill>
                <a:latin typeface="Times New Roman"/>
                <a:cs typeface="Times New Roman"/>
              </a:rPr>
              <a:t>	</a:t>
            </a:r>
            <a:r>
              <a:rPr dirty="0" sz="3700" spc="100">
                <a:solidFill>
                  <a:srgbClr val="334420"/>
                </a:solidFill>
                <a:latin typeface="Times New Roman"/>
                <a:cs typeface="Times New Roman"/>
              </a:rPr>
              <a:t>a</a:t>
            </a:r>
            <a:r>
              <a:rPr dirty="0" sz="3700">
                <a:solidFill>
                  <a:srgbClr val="334420"/>
                </a:solidFill>
                <a:latin typeface="Times New Roman"/>
                <a:cs typeface="Times New Roman"/>
              </a:rPr>
              <a:t>	</a:t>
            </a:r>
            <a:r>
              <a:rPr dirty="0" sz="3700" spc="385">
                <a:solidFill>
                  <a:srgbClr val="334420"/>
                </a:solidFill>
                <a:latin typeface="Times New Roman"/>
                <a:cs typeface="Times New Roman"/>
              </a:rPr>
              <a:t>l</a:t>
            </a:r>
            <a:r>
              <a:rPr dirty="0" sz="3700" spc="375">
                <a:solidFill>
                  <a:srgbClr val="334420"/>
                </a:solidFill>
                <a:latin typeface="Times New Roman"/>
                <a:cs typeface="Times New Roman"/>
              </a:rPr>
              <a:t>o</a:t>
            </a:r>
            <a:r>
              <a:rPr dirty="0" sz="3700" spc="300">
                <a:solidFill>
                  <a:srgbClr val="334420"/>
                </a:solidFill>
                <a:latin typeface="Times New Roman"/>
                <a:cs typeface="Times New Roman"/>
              </a:rPr>
              <a:t>c</a:t>
            </a:r>
            <a:r>
              <a:rPr dirty="0" sz="3700" spc="470">
                <a:solidFill>
                  <a:srgbClr val="334420"/>
                </a:solidFill>
                <a:latin typeface="Times New Roman"/>
                <a:cs typeface="Times New Roman"/>
              </a:rPr>
              <a:t>a</a:t>
            </a:r>
            <a:r>
              <a:rPr dirty="0" sz="3700" spc="15">
                <a:solidFill>
                  <a:srgbClr val="334420"/>
                </a:solidFill>
                <a:latin typeface="Times New Roman"/>
                <a:cs typeface="Times New Roman"/>
              </a:rPr>
              <a:t>l</a:t>
            </a:r>
            <a:r>
              <a:rPr dirty="0" sz="3700">
                <a:solidFill>
                  <a:srgbClr val="334420"/>
                </a:solidFill>
                <a:latin typeface="Times New Roman"/>
                <a:cs typeface="Times New Roman"/>
              </a:rPr>
              <a:t>	</a:t>
            </a:r>
            <a:r>
              <a:rPr dirty="0" sz="3700" spc="300">
                <a:solidFill>
                  <a:srgbClr val="334420"/>
                </a:solidFill>
                <a:latin typeface="Times New Roman"/>
                <a:cs typeface="Times New Roman"/>
              </a:rPr>
              <a:t>c</a:t>
            </a:r>
            <a:r>
              <a:rPr dirty="0" sz="3700" spc="470">
                <a:solidFill>
                  <a:srgbClr val="334420"/>
                </a:solidFill>
                <a:latin typeface="Times New Roman"/>
                <a:cs typeface="Times New Roman"/>
              </a:rPr>
              <a:t>a</a:t>
            </a:r>
            <a:r>
              <a:rPr dirty="0" sz="3700" spc="235">
                <a:solidFill>
                  <a:srgbClr val="334420"/>
                </a:solidFill>
                <a:latin typeface="Times New Roman"/>
                <a:cs typeface="Times New Roman"/>
              </a:rPr>
              <a:t>f</a:t>
            </a:r>
            <a:r>
              <a:rPr dirty="0" sz="3700" spc="35">
                <a:solidFill>
                  <a:srgbClr val="334420"/>
                </a:solidFill>
                <a:latin typeface="Times New Roman"/>
                <a:cs typeface="Times New Roman"/>
              </a:rPr>
              <a:t>e</a:t>
            </a:r>
            <a:r>
              <a:rPr dirty="0" sz="3700">
                <a:solidFill>
                  <a:srgbClr val="334420"/>
                </a:solidFill>
                <a:latin typeface="Times New Roman"/>
                <a:cs typeface="Times New Roman"/>
              </a:rPr>
              <a:t>	</a:t>
            </a:r>
            <a:r>
              <a:rPr dirty="0" sz="3700" spc="575">
                <a:solidFill>
                  <a:srgbClr val="334420"/>
                </a:solidFill>
                <a:latin typeface="Times New Roman"/>
                <a:cs typeface="Times New Roman"/>
              </a:rPr>
              <a:t>n</a:t>
            </a:r>
            <a:r>
              <a:rPr dirty="0" sz="3700" spc="405">
                <a:solidFill>
                  <a:srgbClr val="334420"/>
                </a:solidFill>
                <a:latin typeface="Times New Roman"/>
                <a:cs typeface="Times New Roman"/>
              </a:rPr>
              <a:t>e</a:t>
            </a:r>
            <a:r>
              <a:rPr dirty="0" sz="3700" spc="470">
                <a:solidFill>
                  <a:srgbClr val="334420"/>
                </a:solidFill>
                <a:latin typeface="Times New Roman"/>
                <a:cs typeface="Times New Roman"/>
              </a:rPr>
              <a:t>a</a:t>
            </a:r>
            <a:r>
              <a:rPr dirty="0" sz="3700" spc="155">
                <a:solidFill>
                  <a:srgbClr val="334420"/>
                </a:solidFill>
                <a:latin typeface="Times New Roman"/>
                <a:cs typeface="Times New Roman"/>
              </a:rPr>
              <a:t>r  </a:t>
            </a:r>
            <a:r>
              <a:rPr dirty="0" sz="3700" spc="380">
                <a:solidFill>
                  <a:srgbClr val="334420"/>
                </a:solidFill>
                <a:latin typeface="Times New Roman"/>
                <a:cs typeface="Times New Roman"/>
              </a:rPr>
              <a:t>our		</a:t>
            </a:r>
            <a:r>
              <a:rPr dirty="0" sz="3700" spc="395">
                <a:solidFill>
                  <a:srgbClr val="334420"/>
                </a:solidFill>
                <a:latin typeface="Times New Roman"/>
                <a:cs typeface="Times New Roman"/>
              </a:rPr>
              <a:t>residence	</a:t>
            </a:r>
            <a:r>
              <a:rPr dirty="0" sz="3700" spc="265">
                <a:solidFill>
                  <a:srgbClr val="334420"/>
                </a:solidFill>
                <a:latin typeface="Times New Roman"/>
                <a:cs typeface="Times New Roman"/>
              </a:rPr>
              <a:t>for		</a:t>
            </a:r>
            <a:r>
              <a:rPr dirty="0" sz="3700" spc="380">
                <a:solidFill>
                  <a:srgbClr val="334420"/>
                </a:solidFill>
                <a:latin typeface="Times New Roman"/>
                <a:cs typeface="Times New Roman"/>
              </a:rPr>
              <a:t>our	</a:t>
            </a:r>
            <a:r>
              <a:rPr dirty="0" sz="3700" spc="345">
                <a:solidFill>
                  <a:srgbClr val="334420"/>
                </a:solidFill>
                <a:latin typeface="Times New Roman"/>
                <a:cs typeface="Times New Roman"/>
              </a:rPr>
              <a:t>topic	</a:t>
            </a:r>
            <a:r>
              <a:rPr dirty="0" sz="3700" spc="120">
                <a:solidFill>
                  <a:srgbClr val="334420"/>
                </a:solidFill>
                <a:latin typeface="Times New Roman"/>
                <a:cs typeface="Times New Roman"/>
              </a:rPr>
              <a:t>of</a:t>
            </a:r>
            <a:endParaRPr sz="3700">
              <a:latin typeface="Times New Roman"/>
              <a:cs typeface="Times New Roman"/>
            </a:endParaRPr>
          </a:p>
          <a:p>
            <a:pPr marL="12700">
              <a:lnSpc>
                <a:spcPts val="4265"/>
              </a:lnSpc>
              <a:tabLst>
                <a:tab pos="3377565" algn="l"/>
                <a:tab pos="4102100" algn="l"/>
                <a:tab pos="5578475" algn="l"/>
                <a:tab pos="5984240" algn="l"/>
                <a:tab pos="7814945" algn="l"/>
              </a:tabLst>
            </a:pPr>
            <a:r>
              <a:rPr dirty="0" sz="3700" spc="370">
                <a:solidFill>
                  <a:srgbClr val="334420"/>
                </a:solidFill>
                <a:latin typeface="Times New Roman"/>
                <a:cs typeface="Times New Roman"/>
              </a:rPr>
              <a:t>visualization.	</a:t>
            </a:r>
            <a:r>
              <a:rPr dirty="0" sz="3700" spc="-35">
                <a:solidFill>
                  <a:srgbClr val="334420"/>
                </a:solidFill>
                <a:latin typeface="Times New Roman"/>
                <a:cs typeface="Times New Roman"/>
              </a:rPr>
              <a:t>By	</a:t>
            </a:r>
            <a:r>
              <a:rPr dirty="0" sz="3700" spc="345">
                <a:solidFill>
                  <a:srgbClr val="334420"/>
                </a:solidFill>
                <a:latin typeface="Times New Roman"/>
                <a:cs typeface="Times New Roman"/>
              </a:rPr>
              <a:t>doing	</a:t>
            </a:r>
            <a:r>
              <a:rPr dirty="0" sz="3700" spc="100">
                <a:solidFill>
                  <a:srgbClr val="334420"/>
                </a:solidFill>
                <a:latin typeface="Times New Roman"/>
                <a:cs typeface="Times New Roman"/>
              </a:rPr>
              <a:t>a	</a:t>
            </a:r>
            <a:r>
              <a:rPr dirty="0" sz="3700" spc="310">
                <a:solidFill>
                  <a:srgbClr val="334420"/>
                </a:solidFill>
                <a:latin typeface="Times New Roman"/>
                <a:cs typeface="Times New Roman"/>
              </a:rPr>
              <a:t>survey,	</a:t>
            </a:r>
            <a:r>
              <a:rPr dirty="0" sz="3700" spc="395">
                <a:solidFill>
                  <a:srgbClr val="334420"/>
                </a:solidFill>
                <a:latin typeface="Times New Roman"/>
                <a:cs typeface="Times New Roman"/>
              </a:rPr>
              <a:t>and</a:t>
            </a:r>
            <a:endParaRPr sz="3700">
              <a:latin typeface="Times New Roman"/>
              <a:cs typeface="Times New Roman"/>
            </a:endParaRPr>
          </a:p>
          <a:p>
            <a:pPr marL="12700">
              <a:lnSpc>
                <a:spcPts val="4425"/>
              </a:lnSpc>
              <a:tabLst>
                <a:tab pos="1683385" algn="l"/>
                <a:tab pos="2586990" algn="l"/>
                <a:tab pos="4165600" algn="l"/>
                <a:tab pos="5179060" algn="l"/>
                <a:tab pos="6082665" algn="l"/>
              </a:tabLst>
            </a:pPr>
            <a:r>
              <a:rPr dirty="0" sz="3700" spc="340">
                <a:solidFill>
                  <a:srgbClr val="334420"/>
                </a:solidFill>
                <a:latin typeface="Times New Roman"/>
                <a:cs typeface="Times New Roman"/>
              </a:rPr>
              <a:t>asking	</a:t>
            </a:r>
            <a:r>
              <a:rPr dirty="0" sz="3700" spc="380">
                <a:solidFill>
                  <a:srgbClr val="334420"/>
                </a:solidFill>
                <a:latin typeface="Times New Roman"/>
                <a:cs typeface="Times New Roman"/>
              </a:rPr>
              <a:t>the	</a:t>
            </a:r>
            <a:r>
              <a:rPr dirty="0" sz="3700" spc="345">
                <a:solidFill>
                  <a:srgbClr val="334420"/>
                </a:solidFill>
                <a:latin typeface="Times New Roman"/>
                <a:cs typeface="Times New Roman"/>
              </a:rPr>
              <a:t>owner	</a:t>
            </a:r>
            <a:r>
              <a:rPr dirty="0" sz="3700" spc="395">
                <a:solidFill>
                  <a:srgbClr val="334420"/>
                </a:solidFill>
                <a:latin typeface="Times New Roman"/>
                <a:cs typeface="Times New Roman"/>
              </a:rPr>
              <a:t>and	</a:t>
            </a:r>
            <a:r>
              <a:rPr dirty="0" sz="3700" spc="380">
                <a:solidFill>
                  <a:srgbClr val="334420"/>
                </a:solidFill>
                <a:latin typeface="Times New Roman"/>
                <a:cs typeface="Times New Roman"/>
              </a:rPr>
              <a:t>the	</a:t>
            </a:r>
            <a:r>
              <a:rPr dirty="0" sz="3700" spc="395">
                <a:solidFill>
                  <a:srgbClr val="334420"/>
                </a:solidFill>
                <a:latin typeface="Times New Roman"/>
                <a:cs typeface="Times New Roman"/>
              </a:rPr>
              <a:t>management,</a:t>
            </a:r>
            <a:endParaRPr sz="3700">
              <a:latin typeface="Times New Roman"/>
              <a:cs typeface="Times New Roman"/>
            </a:endParaRPr>
          </a:p>
          <a:p>
            <a:pPr marL="12700" marR="165735">
              <a:lnSpc>
                <a:spcPts val="4430"/>
              </a:lnSpc>
              <a:spcBef>
                <a:spcPts val="150"/>
              </a:spcBef>
              <a:tabLst>
                <a:tab pos="968375" algn="l"/>
                <a:tab pos="2253615" algn="l"/>
                <a:tab pos="3218180" algn="l"/>
                <a:tab pos="3489960" algn="l"/>
                <a:tab pos="4231640" algn="l"/>
                <a:tab pos="5539740" algn="l"/>
                <a:tab pos="5781040" algn="l"/>
                <a:tab pos="6374765" algn="l"/>
                <a:tab pos="6685280" algn="l"/>
                <a:tab pos="6780530" algn="l"/>
                <a:tab pos="7855584" algn="l"/>
                <a:tab pos="8216900" algn="l"/>
                <a:tab pos="8583930" algn="l"/>
              </a:tabLst>
            </a:pPr>
            <a:r>
              <a:rPr dirty="0" sz="3700" spc="375">
                <a:solidFill>
                  <a:srgbClr val="334420"/>
                </a:solidFill>
                <a:latin typeface="Times New Roman"/>
                <a:cs typeface="Times New Roman"/>
              </a:rPr>
              <a:t>o</a:t>
            </a:r>
            <a:r>
              <a:rPr dirty="0" sz="3700" spc="570">
                <a:solidFill>
                  <a:srgbClr val="334420"/>
                </a:solidFill>
                <a:latin typeface="Times New Roman"/>
                <a:cs typeface="Times New Roman"/>
              </a:rPr>
              <a:t>u</a:t>
            </a:r>
            <a:r>
              <a:rPr dirty="0" sz="3700" spc="190">
                <a:solidFill>
                  <a:srgbClr val="334420"/>
                </a:solidFill>
                <a:latin typeface="Times New Roman"/>
                <a:cs typeface="Times New Roman"/>
              </a:rPr>
              <a:t>r</a:t>
            </a:r>
            <a:r>
              <a:rPr dirty="0" sz="3700">
                <a:solidFill>
                  <a:srgbClr val="334420"/>
                </a:solidFill>
                <a:latin typeface="Times New Roman"/>
                <a:cs typeface="Times New Roman"/>
              </a:rPr>
              <a:t>	</a:t>
            </a:r>
            <a:r>
              <a:rPr dirty="0" sz="3700" spc="515">
                <a:solidFill>
                  <a:srgbClr val="334420"/>
                </a:solidFill>
                <a:latin typeface="Times New Roman"/>
                <a:cs typeface="Times New Roman"/>
              </a:rPr>
              <a:t>t</a:t>
            </a:r>
            <a:r>
              <a:rPr dirty="0" sz="3700" spc="405">
                <a:solidFill>
                  <a:srgbClr val="334420"/>
                </a:solidFill>
                <a:latin typeface="Times New Roman"/>
                <a:cs typeface="Times New Roman"/>
              </a:rPr>
              <a:t>e</a:t>
            </a:r>
            <a:r>
              <a:rPr dirty="0" sz="3700" spc="470">
                <a:solidFill>
                  <a:srgbClr val="334420"/>
                </a:solidFill>
                <a:latin typeface="Times New Roman"/>
                <a:cs typeface="Times New Roman"/>
              </a:rPr>
              <a:t>a</a:t>
            </a:r>
            <a:r>
              <a:rPr dirty="0" sz="3700" spc="75">
                <a:solidFill>
                  <a:srgbClr val="334420"/>
                </a:solidFill>
                <a:latin typeface="Times New Roman"/>
                <a:cs typeface="Times New Roman"/>
              </a:rPr>
              <a:t>m</a:t>
            </a:r>
            <a:r>
              <a:rPr dirty="0" sz="3700">
                <a:solidFill>
                  <a:srgbClr val="334420"/>
                </a:solidFill>
                <a:latin typeface="Times New Roman"/>
                <a:cs typeface="Times New Roman"/>
              </a:rPr>
              <a:t>	</a:t>
            </a:r>
            <a:r>
              <a:rPr dirty="0" sz="3700" spc="585">
                <a:solidFill>
                  <a:srgbClr val="334420"/>
                </a:solidFill>
                <a:latin typeface="Times New Roman"/>
                <a:cs typeface="Times New Roman"/>
              </a:rPr>
              <a:t>h</a:t>
            </a:r>
            <a:r>
              <a:rPr dirty="0" sz="3700" spc="470">
                <a:solidFill>
                  <a:srgbClr val="334420"/>
                </a:solidFill>
                <a:latin typeface="Times New Roman"/>
                <a:cs typeface="Times New Roman"/>
              </a:rPr>
              <a:t>a</a:t>
            </a:r>
            <a:r>
              <a:rPr dirty="0" sz="3700" spc="200">
                <a:solidFill>
                  <a:srgbClr val="334420"/>
                </a:solidFill>
                <a:latin typeface="Times New Roman"/>
                <a:cs typeface="Times New Roman"/>
              </a:rPr>
              <a:t>v</a:t>
            </a:r>
            <a:r>
              <a:rPr dirty="0" sz="3700" spc="35">
                <a:solidFill>
                  <a:srgbClr val="334420"/>
                </a:solidFill>
                <a:latin typeface="Times New Roman"/>
                <a:cs typeface="Times New Roman"/>
              </a:rPr>
              <a:t>e</a:t>
            </a:r>
            <a:r>
              <a:rPr dirty="0" sz="3700">
                <a:solidFill>
                  <a:srgbClr val="334420"/>
                </a:solidFill>
                <a:latin typeface="Times New Roman"/>
                <a:cs typeface="Times New Roman"/>
              </a:rPr>
              <a:t>	</a:t>
            </a:r>
            <a:r>
              <a:rPr dirty="0" sz="3700" spc="300">
                <a:solidFill>
                  <a:srgbClr val="334420"/>
                </a:solidFill>
                <a:latin typeface="Times New Roman"/>
                <a:cs typeface="Times New Roman"/>
              </a:rPr>
              <a:t>c</a:t>
            </a:r>
            <a:r>
              <a:rPr dirty="0" sz="3700" spc="375">
                <a:solidFill>
                  <a:srgbClr val="334420"/>
                </a:solidFill>
                <a:latin typeface="Times New Roman"/>
                <a:cs typeface="Times New Roman"/>
              </a:rPr>
              <a:t>o</a:t>
            </a:r>
            <a:r>
              <a:rPr dirty="0" sz="3700" spc="385">
                <a:solidFill>
                  <a:srgbClr val="334420"/>
                </a:solidFill>
                <a:latin typeface="Times New Roman"/>
                <a:cs typeface="Times New Roman"/>
              </a:rPr>
              <a:t>ll</a:t>
            </a:r>
            <a:r>
              <a:rPr dirty="0" sz="3700" spc="405">
                <a:solidFill>
                  <a:srgbClr val="334420"/>
                </a:solidFill>
                <a:latin typeface="Times New Roman"/>
                <a:cs typeface="Times New Roman"/>
              </a:rPr>
              <a:t>e</a:t>
            </a:r>
            <a:r>
              <a:rPr dirty="0" sz="3700" spc="300">
                <a:solidFill>
                  <a:srgbClr val="334420"/>
                </a:solidFill>
                <a:latin typeface="Times New Roman"/>
                <a:cs typeface="Times New Roman"/>
              </a:rPr>
              <a:t>c</a:t>
            </a:r>
            <a:r>
              <a:rPr dirty="0" sz="3700" spc="515">
                <a:solidFill>
                  <a:srgbClr val="334420"/>
                </a:solidFill>
                <a:latin typeface="Times New Roman"/>
                <a:cs typeface="Times New Roman"/>
              </a:rPr>
              <a:t>t</a:t>
            </a:r>
            <a:r>
              <a:rPr dirty="0" sz="3700" spc="405">
                <a:solidFill>
                  <a:srgbClr val="334420"/>
                </a:solidFill>
                <a:latin typeface="Times New Roman"/>
                <a:cs typeface="Times New Roman"/>
              </a:rPr>
              <a:t>e</a:t>
            </a:r>
            <a:r>
              <a:rPr dirty="0" sz="3700" spc="135">
                <a:solidFill>
                  <a:srgbClr val="334420"/>
                </a:solidFill>
                <a:latin typeface="Times New Roman"/>
                <a:cs typeface="Times New Roman"/>
              </a:rPr>
              <a:t>d</a:t>
            </a:r>
            <a:r>
              <a:rPr dirty="0" sz="3700">
                <a:solidFill>
                  <a:srgbClr val="334420"/>
                </a:solidFill>
                <a:latin typeface="Times New Roman"/>
                <a:cs typeface="Times New Roman"/>
              </a:rPr>
              <a:t>	</a:t>
            </a:r>
            <a:r>
              <a:rPr dirty="0" sz="3700" spc="515">
                <a:solidFill>
                  <a:srgbClr val="334420"/>
                </a:solidFill>
                <a:latin typeface="Times New Roman"/>
                <a:cs typeface="Times New Roman"/>
              </a:rPr>
              <a:t>t</a:t>
            </a:r>
            <a:r>
              <a:rPr dirty="0" sz="3700" spc="585">
                <a:solidFill>
                  <a:srgbClr val="334420"/>
                </a:solidFill>
                <a:latin typeface="Times New Roman"/>
                <a:cs typeface="Times New Roman"/>
              </a:rPr>
              <a:t>h</a:t>
            </a:r>
            <a:r>
              <a:rPr dirty="0" sz="3700" spc="35">
                <a:solidFill>
                  <a:srgbClr val="334420"/>
                </a:solidFill>
                <a:latin typeface="Times New Roman"/>
                <a:cs typeface="Times New Roman"/>
              </a:rPr>
              <a:t>e</a:t>
            </a:r>
            <a:r>
              <a:rPr dirty="0" sz="3700">
                <a:solidFill>
                  <a:srgbClr val="334420"/>
                </a:solidFill>
                <a:latin typeface="Times New Roman"/>
                <a:cs typeface="Times New Roman"/>
              </a:rPr>
              <a:t>	</a:t>
            </a:r>
            <a:r>
              <a:rPr dirty="0" sz="3700" spc="505">
                <a:solidFill>
                  <a:srgbClr val="334420"/>
                </a:solidFill>
                <a:latin typeface="Times New Roman"/>
                <a:cs typeface="Times New Roman"/>
              </a:rPr>
              <a:t>d</a:t>
            </a:r>
            <a:r>
              <a:rPr dirty="0" sz="3700" spc="470">
                <a:solidFill>
                  <a:srgbClr val="334420"/>
                </a:solidFill>
                <a:latin typeface="Times New Roman"/>
                <a:cs typeface="Times New Roman"/>
              </a:rPr>
              <a:t>a</a:t>
            </a:r>
            <a:r>
              <a:rPr dirty="0" sz="3700" spc="515">
                <a:solidFill>
                  <a:srgbClr val="334420"/>
                </a:solidFill>
                <a:latin typeface="Times New Roman"/>
                <a:cs typeface="Times New Roman"/>
              </a:rPr>
              <a:t>t</a:t>
            </a:r>
            <a:r>
              <a:rPr dirty="0" sz="3700" spc="100">
                <a:solidFill>
                  <a:srgbClr val="334420"/>
                </a:solidFill>
                <a:latin typeface="Times New Roman"/>
                <a:cs typeface="Times New Roman"/>
              </a:rPr>
              <a:t>a</a:t>
            </a:r>
            <a:r>
              <a:rPr dirty="0" sz="3700">
                <a:solidFill>
                  <a:srgbClr val="334420"/>
                </a:solidFill>
                <a:latin typeface="Times New Roman"/>
                <a:cs typeface="Times New Roman"/>
              </a:rPr>
              <a:t>	</a:t>
            </a:r>
            <a:r>
              <a:rPr dirty="0" sz="3700" spc="375">
                <a:solidFill>
                  <a:srgbClr val="334420"/>
                </a:solidFill>
                <a:latin typeface="Times New Roman"/>
                <a:cs typeface="Times New Roman"/>
              </a:rPr>
              <a:t>o</a:t>
            </a:r>
            <a:r>
              <a:rPr dirty="0" sz="3700" spc="204">
                <a:solidFill>
                  <a:srgbClr val="334420"/>
                </a:solidFill>
                <a:latin typeface="Times New Roman"/>
                <a:cs typeface="Times New Roman"/>
              </a:rPr>
              <a:t>n</a:t>
            </a:r>
            <a:r>
              <a:rPr dirty="0" sz="3700">
                <a:solidFill>
                  <a:srgbClr val="334420"/>
                </a:solidFill>
                <a:latin typeface="Times New Roman"/>
                <a:cs typeface="Times New Roman"/>
              </a:rPr>
              <a:t>	</a:t>
            </a:r>
            <a:r>
              <a:rPr dirty="0" sz="3700" spc="235">
                <a:solidFill>
                  <a:srgbClr val="334420"/>
                </a:solidFill>
                <a:latin typeface="Times New Roman"/>
                <a:cs typeface="Times New Roman"/>
              </a:rPr>
              <a:t>f</a:t>
            </a:r>
            <a:r>
              <a:rPr dirty="0" sz="3700" spc="375">
                <a:solidFill>
                  <a:srgbClr val="334420"/>
                </a:solidFill>
                <a:latin typeface="Times New Roman"/>
                <a:cs typeface="Times New Roman"/>
              </a:rPr>
              <a:t>oo</a:t>
            </a:r>
            <a:r>
              <a:rPr dirty="0" sz="3700" spc="90">
                <a:solidFill>
                  <a:srgbClr val="334420"/>
                </a:solidFill>
                <a:latin typeface="Times New Roman"/>
                <a:cs typeface="Times New Roman"/>
              </a:rPr>
              <a:t>d  </a:t>
            </a:r>
            <a:r>
              <a:rPr dirty="0" sz="3700" spc="420">
                <a:solidFill>
                  <a:srgbClr val="334420"/>
                </a:solidFill>
                <a:latin typeface="Times New Roman"/>
                <a:cs typeface="Times New Roman"/>
              </a:rPr>
              <a:t>consumption	</a:t>
            </a:r>
            <a:r>
              <a:rPr dirty="0" sz="3700" spc="395">
                <a:solidFill>
                  <a:srgbClr val="334420"/>
                </a:solidFill>
                <a:latin typeface="Times New Roman"/>
                <a:cs typeface="Times New Roman"/>
              </a:rPr>
              <a:t>and	</a:t>
            </a:r>
            <a:r>
              <a:rPr dirty="0" sz="3700" spc="330">
                <a:solidFill>
                  <a:srgbClr val="334420"/>
                </a:solidFill>
                <a:latin typeface="Times New Roman"/>
                <a:cs typeface="Times New Roman"/>
              </a:rPr>
              <a:t>sales	</a:t>
            </a:r>
            <a:r>
              <a:rPr dirty="0" sz="3700" spc="265">
                <a:solidFill>
                  <a:srgbClr val="334420"/>
                </a:solidFill>
                <a:latin typeface="Times New Roman"/>
                <a:cs typeface="Times New Roman"/>
              </a:rPr>
              <a:t>for	</a:t>
            </a:r>
            <a:r>
              <a:rPr dirty="0" sz="3700" spc="100">
                <a:solidFill>
                  <a:srgbClr val="334420"/>
                </a:solidFill>
                <a:latin typeface="Times New Roman"/>
                <a:cs typeface="Times New Roman"/>
              </a:rPr>
              <a:t>a		</a:t>
            </a:r>
            <a:r>
              <a:rPr dirty="0" sz="3700" spc="225">
                <a:solidFill>
                  <a:srgbClr val="334420"/>
                </a:solidFill>
                <a:latin typeface="Times New Roman"/>
                <a:cs typeface="Times New Roman"/>
              </a:rPr>
              <a:t>week.	</a:t>
            </a:r>
            <a:r>
              <a:rPr dirty="0" sz="3700" spc="290">
                <a:solidFill>
                  <a:srgbClr val="334420"/>
                </a:solidFill>
                <a:latin typeface="Times New Roman"/>
                <a:cs typeface="Times New Roman"/>
              </a:rPr>
              <a:t>This</a:t>
            </a:r>
            <a:endParaRPr sz="3700">
              <a:latin typeface="Times New Roman"/>
              <a:cs typeface="Times New Roman"/>
            </a:endParaRPr>
          </a:p>
          <a:p>
            <a:pPr marL="12700">
              <a:lnSpc>
                <a:spcPts val="4265"/>
              </a:lnSpc>
              <a:tabLst>
                <a:tab pos="2164080" algn="l"/>
                <a:tab pos="4116070" algn="l"/>
                <a:tab pos="5224780" algn="l"/>
                <a:tab pos="6708775" algn="l"/>
                <a:tab pos="7612380" algn="l"/>
                <a:tab pos="8920480" algn="l"/>
              </a:tabLst>
            </a:pPr>
            <a:r>
              <a:rPr dirty="0" sz="3700" spc="390">
                <a:solidFill>
                  <a:srgbClr val="334420"/>
                </a:solidFill>
                <a:latin typeface="Times New Roman"/>
                <a:cs typeface="Times New Roman"/>
              </a:rPr>
              <a:t>i</a:t>
            </a:r>
            <a:r>
              <a:rPr dirty="0" sz="3700" spc="575">
                <a:solidFill>
                  <a:srgbClr val="334420"/>
                </a:solidFill>
                <a:latin typeface="Times New Roman"/>
                <a:cs typeface="Times New Roman"/>
              </a:rPr>
              <a:t>n</a:t>
            </a:r>
            <a:r>
              <a:rPr dirty="0" sz="3700" spc="300">
                <a:solidFill>
                  <a:srgbClr val="334420"/>
                </a:solidFill>
                <a:latin typeface="Times New Roman"/>
                <a:cs typeface="Times New Roman"/>
              </a:rPr>
              <a:t>c</a:t>
            </a:r>
            <a:r>
              <a:rPr dirty="0" sz="3700" spc="385">
                <a:solidFill>
                  <a:srgbClr val="334420"/>
                </a:solidFill>
                <a:latin typeface="Times New Roman"/>
                <a:cs typeface="Times New Roman"/>
              </a:rPr>
              <a:t>l</a:t>
            </a:r>
            <a:r>
              <a:rPr dirty="0" sz="3700" spc="570">
                <a:solidFill>
                  <a:srgbClr val="334420"/>
                </a:solidFill>
                <a:latin typeface="Times New Roman"/>
                <a:cs typeface="Times New Roman"/>
              </a:rPr>
              <a:t>u</a:t>
            </a:r>
            <a:r>
              <a:rPr dirty="0" sz="3700" spc="505">
                <a:solidFill>
                  <a:srgbClr val="334420"/>
                </a:solidFill>
                <a:latin typeface="Times New Roman"/>
                <a:cs typeface="Times New Roman"/>
              </a:rPr>
              <a:t>d</a:t>
            </a:r>
            <a:r>
              <a:rPr dirty="0" sz="3700" spc="405">
                <a:solidFill>
                  <a:srgbClr val="334420"/>
                </a:solidFill>
                <a:latin typeface="Times New Roman"/>
                <a:cs typeface="Times New Roman"/>
              </a:rPr>
              <a:t>e</a:t>
            </a:r>
            <a:r>
              <a:rPr dirty="0" sz="3700" spc="5">
                <a:solidFill>
                  <a:srgbClr val="334420"/>
                </a:solidFill>
                <a:latin typeface="Times New Roman"/>
                <a:cs typeface="Times New Roman"/>
              </a:rPr>
              <a:t>s</a:t>
            </a:r>
            <a:r>
              <a:rPr dirty="0" sz="3700">
                <a:solidFill>
                  <a:srgbClr val="334420"/>
                </a:solidFill>
                <a:latin typeface="Times New Roman"/>
                <a:cs typeface="Times New Roman"/>
              </a:rPr>
              <a:t>	</a:t>
            </a:r>
            <a:r>
              <a:rPr dirty="0" sz="3700" spc="405">
                <a:solidFill>
                  <a:srgbClr val="334420"/>
                </a:solidFill>
                <a:latin typeface="Times New Roman"/>
                <a:cs typeface="Times New Roman"/>
              </a:rPr>
              <a:t>e</a:t>
            </a:r>
            <a:r>
              <a:rPr dirty="0" sz="3700" spc="575">
                <a:solidFill>
                  <a:srgbClr val="334420"/>
                </a:solidFill>
                <a:latin typeface="Times New Roman"/>
                <a:cs typeface="Times New Roman"/>
              </a:rPr>
              <a:t>n</a:t>
            </a:r>
            <a:r>
              <a:rPr dirty="0" sz="3700" spc="515">
                <a:solidFill>
                  <a:srgbClr val="334420"/>
                </a:solidFill>
                <a:latin typeface="Times New Roman"/>
                <a:cs typeface="Times New Roman"/>
              </a:rPr>
              <a:t>t</a:t>
            </a:r>
            <a:r>
              <a:rPr dirty="0" sz="3700" spc="390">
                <a:solidFill>
                  <a:srgbClr val="334420"/>
                </a:solidFill>
                <a:latin typeface="Times New Roman"/>
                <a:cs typeface="Times New Roman"/>
              </a:rPr>
              <a:t>i</a:t>
            </a:r>
            <a:r>
              <a:rPr dirty="0" sz="3700" spc="515">
                <a:solidFill>
                  <a:srgbClr val="334420"/>
                </a:solidFill>
                <a:latin typeface="Times New Roman"/>
                <a:cs typeface="Times New Roman"/>
              </a:rPr>
              <a:t>t</a:t>
            </a:r>
            <a:r>
              <a:rPr dirty="0" sz="3700" spc="390">
                <a:solidFill>
                  <a:srgbClr val="334420"/>
                </a:solidFill>
                <a:latin typeface="Times New Roman"/>
                <a:cs typeface="Times New Roman"/>
              </a:rPr>
              <a:t>i</a:t>
            </a:r>
            <a:r>
              <a:rPr dirty="0" sz="3700" spc="405">
                <a:solidFill>
                  <a:srgbClr val="334420"/>
                </a:solidFill>
                <a:latin typeface="Times New Roman"/>
                <a:cs typeface="Times New Roman"/>
              </a:rPr>
              <a:t>e</a:t>
            </a:r>
            <a:r>
              <a:rPr dirty="0" sz="3700" spc="5">
                <a:solidFill>
                  <a:srgbClr val="334420"/>
                </a:solidFill>
                <a:latin typeface="Times New Roman"/>
                <a:cs typeface="Times New Roman"/>
              </a:rPr>
              <a:t>s</a:t>
            </a:r>
            <a:r>
              <a:rPr dirty="0" sz="3700">
                <a:solidFill>
                  <a:srgbClr val="334420"/>
                </a:solidFill>
                <a:latin typeface="Times New Roman"/>
                <a:cs typeface="Times New Roman"/>
              </a:rPr>
              <a:t>	</a:t>
            </a:r>
            <a:r>
              <a:rPr dirty="0" sz="3700" spc="515">
                <a:solidFill>
                  <a:srgbClr val="334420"/>
                </a:solidFill>
                <a:latin typeface="Times New Roman"/>
                <a:cs typeface="Times New Roman"/>
              </a:rPr>
              <a:t>t</a:t>
            </a:r>
            <a:r>
              <a:rPr dirty="0" sz="3700" spc="585">
                <a:solidFill>
                  <a:srgbClr val="334420"/>
                </a:solidFill>
                <a:latin typeface="Times New Roman"/>
                <a:cs typeface="Times New Roman"/>
              </a:rPr>
              <a:t>h</a:t>
            </a:r>
            <a:r>
              <a:rPr dirty="0" sz="3700" spc="470">
                <a:solidFill>
                  <a:srgbClr val="334420"/>
                </a:solidFill>
                <a:latin typeface="Times New Roman"/>
                <a:cs typeface="Times New Roman"/>
              </a:rPr>
              <a:t>a</a:t>
            </a:r>
            <a:r>
              <a:rPr dirty="0" sz="3700" spc="145">
                <a:solidFill>
                  <a:srgbClr val="334420"/>
                </a:solidFill>
                <a:latin typeface="Times New Roman"/>
                <a:cs typeface="Times New Roman"/>
              </a:rPr>
              <a:t>t</a:t>
            </a:r>
            <a:r>
              <a:rPr dirty="0" sz="3700">
                <a:solidFill>
                  <a:srgbClr val="334420"/>
                </a:solidFill>
                <a:latin typeface="Times New Roman"/>
                <a:cs typeface="Times New Roman"/>
              </a:rPr>
              <a:t>	</a:t>
            </a:r>
            <a:r>
              <a:rPr dirty="0" sz="3700" spc="470">
                <a:solidFill>
                  <a:srgbClr val="334420"/>
                </a:solidFill>
                <a:latin typeface="Times New Roman"/>
                <a:cs typeface="Times New Roman"/>
              </a:rPr>
              <a:t>a</a:t>
            </a:r>
            <a:r>
              <a:rPr dirty="0" sz="3700" spc="235">
                <a:solidFill>
                  <a:srgbClr val="334420"/>
                </a:solidFill>
                <a:latin typeface="Times New Roman"/>
                <a:cs typeface="Times New Roman"/>
              </a:rPr>
              <a:t>ff</a:t>
            </a:r>
            <a:r>
              <a:rPr dirty="0" sz="3700" spc="405">
                <a:solidFill>
                  <a:srgbClr val="334420"/>
                </a:solidFill>
                <a:latin typeface="Times New Roman"/>
                <a:cs typeface="Times New Roman"/>
              </a:rPr>
              <a:t>e</a:t>
            </a:r>
            <a:r>
              <a:rPr dirty="0" sz="3700" spc="300">
                <a:solidFill>
                  <a:srgbClr val="334420"/>
                </a:solidFill>
                <a:latin typeface="Times New Roman"/>
                <a:cs typeface="Times New Roman"/>
              </a:rPr>
              <a:t>c</a:t>
            </a:r>
            <a:r>
              <a:rPr dirty="0" sz="3700" spc="145">
                <a:solidFill>
                  <a:srgbClr val="334420"/>
                </a:solidFill>
                <a:latin typeface="Times New Roman"/>
                <a:cs typeface="Times New Roman"/>
              </a:rPr>
              <a:t>t</a:t>
            </a:r>
            <a:r>
              <a:rPr dirty="0" sz="3700">
                <a:solidFill>
                  <a:srgbClr val="334420"/>
                </a:solidFill>
                <a:latin typeface="Times New Roman"/>
                <a:cs typeface="Times New Roman"/>
              </a:rPr>
              <a:t>	</a:t>
            </a:r>
            <a:r>
              <a:rPr dirty="0" sz="3700" spc="515">
                <a:solidFill>
                  <a:srgbClr val="334420"/>
                </a:solidFill>
                <a:latin typeface="Times New Roman"/>
                <a:cs typeface="Times New Roman"/>
              </a:rPr>
              <a:t>t</a:t>
            </a:r>
            <a:r>
              <a:rPr dirty="0" sz="3700" spc="585">
                <a:solidFill>
                  <a:srgbClr val="334420"/>
                </a:solidFill>
                <a:latin typeface="Times New Roman"/>
                <a:cs typeface="Times New Roman"/>
              </a:rPr>
              <a:t>h</a:t>
            </a:r>
            <a:r>
              <a:rPr dirty="0" sz="3700" spc="35">
                <a:solidFill>
                  <a:srgbClr val="334420"/>
                </a:solidFill>
                <a:latin typeface="Times New Roman"/>
                <a:cs typeface="Times New Roman"/>
              </a:rPr>
              <a:t>e</a:t>
            </a:r>
            <a:r>
              <a:rPr dirty="0" sz="3700">
                <a:solidFill>
                  <a:srgbClr val="334420"/>
                </a:solidFill>
                <a:latin typeface="Times New Roman"/>
                <a:cs typeface="Times New Roman"/>
              </a:rPr>
              <a:t>	</a:t>
            </a:r>
            <a:r>
              <a:rPr dirty="0" sz="3700" spc="375">
                <a:solidFill>
                  <a:srgbClr val="334420"/>
                </a:solidFill>
                <a:latin typeface="Times New Roman"/>
                <a:cs typeface="Times New Roman"/>
              </a:rPr>
              <a:t>s</a:t>
            </a:r>
            <a:r>
              <a:rPr dirty="0" sz="3700" spc="470">
                <a:solidFill>
                  <a:srgbClr val="334420"/>
                </a:solidFill>
                <a:latin typeface="Times New Roman"/>
                <a:cs typeface="Times New Roman"/>
              </a:rPr>
              <a:t>a</a:t>
            </a:r>
            <a:r>
              <a:rPr dirty="0" sz="3700" spc="385">
                <a:solidFill>
                  <a:srgbClr val="334420"/>
                </a:solidFill>
                <a:latin typeface="Times New Roman"/>
                <a:cs typeface="Times New Roman"/>
              </a:rPr>
              <a:t>l</a:t>
            </a:r>
            <a:r>
              <a:rPr dirty="0" sz="3700" spc="405">
                <a:solidFill>
                  <a:srgbClr val="334420"/>
                </a:solidFill>
                <a:latin typeface="Times New Roman"/>
                <a:cs typeface="Times New Roman"/>
              </a:rPr>
              <a:t>e</a:t>
            </a:r>
            <a:r>
              <a:rPr dirty="0" sz="3700" spc="5">
                <a:solidFill>
                  <a:srgbClr val="334420"/>
                </a:solidFill>
                <a:latin typeface="Times New Roman"/>
                <a:cs typeface="Times New Roman"/>
              </a:rPr>
              <a:t>s</a:t>
            </a:r>
            <a:r>
              <a:rPr dirty="0" sz="3700">
                <a:solidFill>
                  <a:srgbClr val="334420"/>
                </a:solidFill>
                <a:latin typeface="Times New Roman"/>
                <a:cs typeface="Times New Roman"/>
              </a:rPr>
              <a:t>	</a:t>
            </a:r>
            <a:r>
              <a:rPr dirty="0" sz="3700" spc="470">
                <a:solidFill>
                  <a:srgbClr val="334420"/>
                </a:solidFill>
                <a:latin typeface="Times New Roman"/>
                <a:cs typeface="Times New Roman"/>
              </a:rPr>
              <a:t>a</a:t>
            </a:r>
            <a:r>
              <a:rPr dirty="0" sz="3700" spc="575">
                <a:solidFill>
                  <a:srgbClr val="334420"/>
                </a:solidFill>
                <a:latin typeface="Times New Roman"/>
                <a:cs typeface="Times New Roman"/>
              </a:rPr>
              <a:t>n</a:t>
            </a:r>
            <a:r>
              <a:rPr dirty="0" sz="3700" spc="135">
                <a:solidFill>
                  <a:srgbClr val="334420"/>
                </a:solidFill>
                <a:latin typeface="Times New Roman"/>
                <a:cs typeface="Times New Roman"/>
              </a:rPr>
              <a:t>d</a:t>
            </a:r>
            <a:endParaRPr sz="3700">
              <a:latin typeface="Times New Roman"/>
              <a:cs typeface="Times New Roman"/>
            </a:endParaRPr>
          </a:p>
          <a:p>
            <a:pPr marL="12700">
              <a:lnSpc>
                <a:spcPts val="4430"/>
              </a:lnSpc>
              <a:tabLst>
                <a:tab pos="916305" algn="l"/>
                <a:tab pos="2721610" algn="l"/>
                <a:tab pos="3328035" algn="l"/>
                <a:tab pos="4232275" algn="l"/>
              </a:tabLst>
            </a:pPr>
            <a:r>
              <a:rPr dirty="0" sz="3700" spc="380">
                <a:solidFill>
                  <a:srgbClr val="334420"/>
                </a:solidFill>
                <a:latin typeface="Times New Roman"/>
                <a:cs typeface="Times New Roman"/>
              </a:rPr>
              <a:t>the	</a:t>
            </a:r>
            <a:r>
              <a:rPr dirty="0" sz="3700" spc="325">
                <a:solidFill>
                  <a:srgbClr val="334420"/>
                </a:solidFill>
                <a:latin typeface="Times New Roman"/>
                <a:cs typeface="Times New Roman"/>
              </a:rPr>
              <a:t>service	</a:t>
            </a:r>
            <a:r>
              <a:rPr dirty="0" sz="3700" spc="120">
                <a:solidFill>
                  <a:srgbClr val="334420"/>
                </a:solidFill>
                <a:latin typeface="Times New Roman"/>
                <a:cs typeface="Times New Roman"/>
              </a:rPr>
              <a:t>of	</a:t>
            </a:r>
            <a:r>
              <a:rPr dirty="0" sz="3700" spc="380">
                <a:solidFill>
                  <a:srgbClr val="334420"/>
                </a:solidFill>
                <a:latin typeface="Times New Roman"/>
                <a:cs typeface="Times New Roman"/>
              </a:rPr>
              <a:t>the	</a:t>
            </a:r>
            <a:r>
              <a:rPr dirty="0" sz="3700" spc="245">
                <a:solidFill>
                  <a:srgbClr val="334420"/>
                </a:solidFill>
                <a:latin typeface="Times New Roman"/>
                <a:cs typeface="Times New Roman"/>
              </a:rPr>
              <a:t>cafe.</a:t>
            </a:r>
            <a:endParaRPr sz="37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396715" y="1691426"/>
            <a:ext cx="6891283" cy="85955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4FAE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3325532" y="2"/>
            <a:ext cx="4962525" cy="10287000"/>
            <a:chOff x="13325532" y="2"/>
            <a:chExt cx="4962525" cy="10287000"/>
          </a:xfrm>
        </p:grpSpPr>
        <p:sp>
          <p:nvSpPr>
            <p:cNvPr id="4" name="object 4"/>
            <p:cNvSpPr/>
            <p:nvPr/>
          </p:nvSpPr>
          <p:spPr>
            <a:xfrm>
              <a:off x="13325532" y="2304524"/>
              <a:ext cx="4962466" cy="798247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3887800" y="2"/>
              <a:ext cx="4400199" cy="418346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684360" y="2581768"/>
            <a:ext cx="585660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40504" algn="l"/>
              </a:tabLst>
            </a:pPr>
            <a:r>
              <a:rPr dirty="0" sz="2500" spc="-80">
                <a:latin typeface="Georgia"/>
                <a:cs typeface="Georgia"/>
              </a:rPr>
              <a:t>Variable	Variable</a:t>
            </a:r>
            <a:r>
              <a:rPr dirty="0" sz="2500" spc="-190">
                <a:latin typeface="Georgia"/>
                <a:cs typeface="Georgia"/>
              </a:rPr>
              <a:t> </a:t>
            </a:r>
            <a:r>
              <a:rPr dirty="0" sz="2500" spc="-95">
                <a:latin typeface="Georgia"/>
                <a:cs typeface="Georgia"/>
              </a:rPr>
              <a:t>Type</a:t>
            </a:r>
            <a:endParaRPr sz="25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961737" y="2581768"/>
            <a:ext cx="15544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85">
                <a:latin typeface="Georgia"/>
                <a:cs typeface="Georgia"/>
              </a:rPr>
              <a:t>Description</a:t>
            </a:r>
            <a:endParaRPr sz="250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59510" y="3407313"/>
            <a:ext cx="1975485" cy="5880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2600"/>
              </a:lnSpc>
            </a:pPr>
            <a:r>
              <a:rPr dirty="0" sz="2500" spc="-55">
                <a:latin typeface="Times New Roman"/>
                <a:cs typeface="Times New Roman"/>
              </a:rPr>
              <a:t>Day</a:t>
            </a:r>
            <a:endParaRPr sz="2500">
              <a:latin typeface="Times New Roman"/>
              <a:cs typeface="Times New Roman"/>
            </a:endParaRPr>
          </a:p>
          <a:p>
            <a:pPr algn="ctr" marL="343535" marR="335915" indent="-635">
              <a:lnSpc>
                <a:spcPct val="190000"/>
              </a:lnSpc>
            </a:pPr>
            <a:r>
              <a:rPr dirty="0" sz="2500" spc="-55">
                <a:latin typeface="Times New Roman"/>
                <a:cs typeface="Times New Roman"/>
              </a:rPr>
              <a:t>Day </a:t>
            </a:r>
            <a:r>
              <a:rPr dirty="0" sz="2500" spc="-25">
                <a:latin typeface="Times New Roman"/>
                <a:cs typeface="Times New Roman"/>
              </a:rPr>
              <a:t>Type  </a:t>
            </a:r>
            <a:r>
              <a:rPr dirty="0" sz="2500" spc="10">
                <a:latin typeface="Times New Roman"/>
                <a:cs typeface="Times New Roman"/>
              </a:rPr>
              <a:t>Shift  </a:t>
            </a:r>
            <a:r>
              <a:rPr dirty="0" sz="2500" spc="35">
                <a:latin typeface="Times New Roman"/>
                <a:cs typeface="Times New Roman"/>
              </a:rPr>
              <a:t>Party</a:t>
            </a:r>
            <a:r>
              <a:rPr dirty="0" sz="2500" spc="-225">
                <a:latin typeface="Times New Roman"/>
                <a:cs typeface="Times New Roman"/>
              </a:rPr>
              <a:t> </a:t>
            </a:r>
            <a:r>
              <a:rPr dirty="0" sz="2500" spc="-35">
                <a:latin typeface="Times New Roman"/>
                <a:cs typeface="Times New Roman"/>
              </a:rPr>
              <a:t>Size</a:t>
            </a: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3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2500" spc="5">
                <a:latin typeface="Times New Roman"/>
                <a:cs typeface="Times New Roman"/>
              </a:rPr>
              <a:t>Menu</a:t>
            </a:r>
            <a:r>
              <a:rPr dirty="0" sz="2500" spc="-229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Category</a:t>
            </a: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2500" spc="5">
                <a:latin typeface="Times New Roman"/>
                <a:cs typeface="Times New Roman"/>
              </a:rPr>
              <a:t>Menu</a:t>
            </a:r>
            <a:r>
              <a:rPr dirty="0" sz="2500" spc="-165">
                <a:latin typeface="Times New Roman"/>
                <a:cs typeface="Times New Roman"/>
              </a:rPr>
              <a:t> </a:t>
            </a:r>
            <a:r>
              <a:rPr dirty="0" sz="2500" spc="30">
                <a:latin typeface="Times New Roman"/>
                <a:cs typeface="Times New Roman"/>
              </a:rPr>
              <a:t>Item</a:t>
            </a:r>
            <a:endParaRPr sz="2500">
              <a:latin typeface="Times New Roman"/>
              <a:cs typeface="Times New Roman"/>
            </a:endParaRPr>
          </a:p>
          <a:p>
            <a:pPr algn="ctr" marL="76835" marR="69215" indent="-635">
              <a:lnSpc>
                <a:spcPct val="190000"/>
              </a:lnSpc>
              <a:spcBef>
                <a:spcPts val="1725"/>
              </a:spcBef>
            </a:pPr>
            <a:r>
              <a:rPr dirty="0" sz="2500" spc="30">
                <a:latin typeface="Times New Roman"/>
                <a:cs typeface="Times New Roman"/>
              </a:rPr>
              <a:t>Item </a:t>
            </a:r>
            <a:r>
              <a:rPr dirty="0" sz="2500" spc="15">
                <a:latin typeface="Times New Roman"/>
                <a:cs typeface="Times New Roman"/>
              </a:rPr>
              <a:t>Price  </a:t>
            </a:r>
            <a:r>
              <a:rPr dirty="0" sz="2500" spc="30">
                <a:latin typeface="Times New Roman"/>
                <a:cs typeface="Times New Roman"/>
              </a:rPr>
              <a:t>Item</a:t>
            </a:r>
            <a:r>
              <a:rPr dirty="0" sz="2500" spc="-220">
                <a:latin typeface="Times New Roman"/>
                <a:cs typeface="Times New Roman"/>
              </a:rPr>
              <a:t> </a:t>
            </a:r>
            <a:r>
              <a:rPr dirty="0" sz="2500" spc="45">
                <a:latin typeface="Times New Roman"/>
                <a:cs typeface="Times New Roman"/>
              </a:rPr>
              <a:t>Quantity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53415" y="3407313"/>
            <a:ext cx="1346835" cy="5880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2600"/>
              </a:lnSpc>
            </a:pPr>
            <a:r>
              <a:rPr dirty="0" sz="2500" spc="30">
                <a:latin typeface="Times New Roman"/>
                <a:cs typeface="Times New Roman"/>
              </a:rPr>
              <a:t>String</a:t>
            </a:r>
            <a:endParaRPr sz="2500">
              <a:latin typeface="Times New Roman"/>
              <a:cs typeface="Times New Roman"/>
            </a:endParaRPr>
          </a:p>
          <a:p>
            <a:pPr algn="ctr">
              <a:lnSpc>
                <a:spcPct val="190000"/>
              </a:lnSpc>
            </a:pPr>
            <a:r>
              <a:rPr dirty="0" sz="2500" spc="30">
                <a:latin typeface="Times New Roman"/>
                <a:cs typeface="Times New Roman"/>
              </a:rPr>
              <a:t>String  </a:t>
            </a:r>
            <a:r>
              <a:rPr dirty="0" sz="2500" spc="-150">
                <a:latin typeface="Times New Roman"/>
                <a:cs typeface="Times New Roman"/>
              </a:rPr>
              <a:t>C</a:t>
            </a:r>
            <a:r>
              <a:rPr dirty="0" sz="2500" spc="60">
                <a:latin typeface="Times New Roman"/>
                <a:cs typeface="Times New Roman"/>
              </a:rPr>
              <a:t>a</a:t>
            </a:r>
            <a:r>
              <a:rPr dirty="0" sz="2500" spc="95">
                <a:latin typeface="Times New Roman"/>
                <a:cs typeface="Times New Roman"/>
              </a:rPr>
              <a:t>t</a:t>
            </a:r>
            <a:r>
              <a:rPr dirty="0" sz="2500" spc="15">
                <a:latin typeface="Times New Roman"/>
                <a:cs typeface="Times New Roman"/>
              </a:rPr>
              <a:t>e</a:t>
            </a:r>
            <a:r>
              <a:rPr dirty="0" sz="2500" spc="-85">
                <a:latin typeface="Times New Roman"/>
                <a:cs typeface="Times New Roman"/>
              </a:rPr>
              <a:t>g</a:t>
            </a:r>
            <a:r>
              <a:rPr dirty="0" sz="2500" spc="-5">
                <a:latin typeface="Times New Roman"/>
                <a:cs typeface="Times New Roman"/>
              </a:rPr>
              <a:t>o</a:t>
            </a:r>
            <a:r>
              <a:rPr dirty="0" sz="2500" spc="120">
                <a:latin typeface="Times New Roman"/>
                <a:cs typeface="Times New Roman"/>
              </a:rPr>
              <a:t>r</a:t>
            </a:r>
            <a:r>
              <a:rPr dirty="0" sz="2500" spc="10">
                <a:latin typeface="Times New Roman"/>
                <a:cs typeface="Times New Roman"/>
              </a:rPr>
              <a:t>i</a:t>
            </a:r>
            <a:r>
              <a:rPr dirty="0" sz="2500" spc="60">
                <a:latin typeface="Times New Roman"/>
                <a:cs typeface="Times New Roman"/>
              </a:rPr>
              <a:t>a</a:t>
            </a:r>
            <a:r>
              <a:rPr dirty="0" sz="2500" spc="10">
                <a:latin typeface="Times New Roman"/>
                <a:cs typeface="Times New Roman"/>
              </a:rPr>
              <a:t>l  </a:t>
            </a:r>
            <a:r>
              <a:rPr dirty="0" sz="2500" spc="10">
                <a:latin typeface="Times New Roman"/>
                <a:cs typeface="Times New Roman"/>
              </a:rPr>
              <a:t>Numeric  </a:t>
            </a:r>
            <a:r>
              <a:rPr dirty="0" sz="2500" spc="-150">
                <a:latin typeface="Times New Roman"/>
                <a:cs typeface="Times New Roman"/>
              </a:rPr>
              <a:t>C</a:t>
            </a:r>
            <a:r>
              <a:rPr dirty="0" sz="2500" spc="60">
                <a:latin typeface="Times New Roman"/>
                <a:cs typeface="Times New Roman"/>
              </a:rPr>
              <a:t>a</a:t>
            </a:r>
            <a:r>
              <a:rPr dirty="0" sz="2500" spc="95">
                <a:latin typeface="Times New Roman"/>
                <a:cs typeface="Times New Roman"/>
              </a:rPr>
              <a:t>t</a:t>
            </a:r>
            <a:r>
              <a:rPr dirty="0" sz="2500" spc="15">
                <a:latin typeface="Times New Roman"/>
                <a:cs typeface="Times New Roman"/>
              </a:rPr>
              <a:t>e</a:t>
            </a:r>
            <a:r>
              <a:rPr dirty="0" sz="2500" spc="-85">
                <a:latin typeface="Times New Roman"/>
                <a:cs typeface="Times New Roman"/>
              </a:rPr>
              <a:t>g</a:t>
            </a:r>
            <a:r>
              <a:rPr dirty="0" sz="2500" spc="-5">
                <a:latin typeface="Times New Roman"/>
                <a:cs typeface="Times New Roman"/>
              </a:rPr>
              <a:t>o</a:t>
            </a:r>
            <a:r>
              <a:rPr dirty="0" sz="2500" spc="120">
                <a:latin typeface="Times New Roman"/>
                <a:cs typeface="Times New Roman"/>
              </a:rPr>
              <a:t>r</a:t>
            </a:r>
            <a:r>
              <a:rPr dirty="0" sz="2500" spc="10">
                <a:latin typeface="Times New Roman"/>
                <a:cs typeface="Times New Roman"/>
              </a:rPr>
              <a:t>i</a:t>
            </a:r>
            <a:r>
              <a:rPr dirty="0" sz="2500" spc="60">
                <a:latin typeface="Times New Roman"/>
                <a:cs typeface="Times New Roman"/>
              </a:rPr>
              <a:t>a</a:t>
            </a:r>
            <a:r>
              <a:rPr dirty="0" sz="2500" spc="10">
                <a:latin typeface="Times New Roman"/>
                <a:cs typeface="Times New Roman"/>
              </a:rPr>
              <a:t>l</a:t>
            </a: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2500" spc="30">
                <a:latin typeface="Times New Roman"/>
                <a:cs typeface="Times New Roman"/>
              </a:rPr>
              <a:t>String</a:t>
            </a:r>
            <a:endParaRPr sz="2500">
              <a:latin typeface="Times New Roman"/>
              <a:cs typeface="Times New Roman"/>
            </a:endParaRPr>
          </a:p>
          <a:p>
            <a:pPr algn="ctr" marL="109855" marR="101600">
              <a:lnSpc>
                <a:spcPct val="190000"/>
              </a:lnSpc>
              <a:spcBef>
                <a:spcPts val="1725"/>
              </a:spcBef>
            </a:pPr>
            <a:r>
              <a:rPr dirty="0" sz="2500" spc="-180">
                <a:latin typeface="Times New Roman"/>
                <a:cs typeface="Times New Roman"/>
              </a:rPr>
              <a:t>N</a:t>
            </a:r>
            <a:r>
              <a:rPr dirty="0" sz="2500" spc="125">
                <a:latin typeface="Times New Roman"/>
                <a:cs typeface="Times New Roman"/>
              </a:rPr>
              <a:t>u</a:t>
            </a:r>
            <a:r>
              <a:rPr dirty="0" sz="2500" spc="40">
                <a:latin typeface="Times New Roman"/>
                <a:cs typeface="Times New Roman"/>
              </a:rPr>
              <a:t>m</a:t>
            </a:r>
            <a:r>
              <a:rPr dirty="0" sz="2500" spc="15">
                <a:latin typeface="Times New Roman"/>
                <a:cs typeface="Times New Roman"/>
              </a:rPr>
              <a:t>e</a:t>
            </a:r>
            <a:r>
              <a:rPr dirty="0" sz="2500" spc="120">
                <a:latin typeface="Times New Roman"/>
                <a:cs typeface="Times New Roman"/>
              </a:rPr>
              <a:t>r</a:t>
            </a:r>
            <a:r>
              <a:rPr dirty="0" sz="2500" spc="10">
                <a:latin typeface="Times New Roman"/>
                <a:cs typeface="Times New Roman"/>
              </a:rPr>
              <a:t>i</a:t>
            </a:r>
            <a:r>
              <a:rPr dirty="0" sz="2500" spc="-35">
                <a:latin typeface="Times New Roman"/>
                <a:cs typeface="Times New Roman"/>
              </a:rPr>
              <a:t>c  </a:t>
            </a:r>
            <a:r>
              <a:rPr dirty="0" sz="2500" spc="-180">
                <a:latin typeface="Times New Roman"/>
                <a:cs typeface="Times New Roman"/>
              </a:rPr>
              <a:t>N</a:t>
            </a:r>
            <a:r>
              <a:rPr dirty="0" sz="2500" spc="125">
                <a:latin typeface="Times New Roman"/>
                <a:cs typeface="Times New Roman"/>
              </a:rPr>
              <a:t>u</a:t>
            </a:r>
            <a:r>
              <a:rPr dirty="0" sz="2500" spc="40">
                <a:latin typeface="Times New Roman"/>
                <a:cs typeface="Times New Roman"/>
              </a:rPr>
              <a:t>m</a:t>
            </a:r>
            <a:r>
              <a:rPr dirty="0" sz="2500" spc="15">
                <a:latin typeface="Times New Roman"/>
                <a:cs typeface="Times New Roman"/>
              </a:rPr>
              <a:t>e</a:t>
            </a:r>
            <a:r>
              <a:rPr dirty="0" sz="2500" spc="120">
                <a:latin typeface="Times New Roman"/>
                <a:cs typeface="Times New Roman"/>
              </a:rPr>
              <a:t>r</a:t>
            </a:r>
            <a:r>
              <a:rPr dirty="0" sz="2500" spc="10">
                <a:latin typeface="Times New Roman"/>
                <a:cs typeface="Times New Roman"/>
              </a:rPr>
              <a:t>i</a:t>
            </a:r>
            <a:r>
              <a:rPr dirty="0" sz="2500" spc="-50">
                <a:latin typeface="Times New Roman"/>
                <a:cs typeface="Times New Roman"/>
              </a:rPr>
              <a:t>c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35373" y="3407313"/>
            <a:ext cx="5207000" cy="5880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2600"/>
              </a:lnSpc>
            </a:pPr>
            <a:r>
              <a:rPr dirty="0" sz="2500" spc="-45">
                <a:latin typeface="Times New Roman"/>
                <a:cs typeface="Times New Roman"/>
              </a:rPr>
              <a:t>Days </a:t>
            </a:r>
            <a:r>
              <a:rPr dirty="0" sz="2500" spc="-50">
                <a:latin typeface="Times New Roman"/>
                <a:cs typeface="Times New Roman"/>
              </a:rPr>
              <a:t>of </a:t>
            </a:r>
            <a:r>
              <a:rPr dirty="0" sz="2500" spc="85">
                <a:latin typeface="Times New Roman"/>
                <a:cs typeface="Times New Roman"/>
              </a:rPr>
              <a:t>the</a:t>
            </a:r>
            <a:r>
              <a:rPr dirty="0" sz="2500" spc="-365">
                <a:latin typeface="Times New Roman"/>
                <a:cs typeface="Times New Roman"/>
              </a:rPr>
              <a:t> </a:t>
            </a:r>
            <a:r>
              <a:rPr dirty="0" sz="2500" spc="-35">
                <a:latin typeface="Times New Roman"/>
                <a:cs typeface="Times New Roman"/>
              </a:rPr>
              <a:t>week</a:t>
            </a:r>
            <a:endParaRPr sz="2500">
              <a:latin typeface="Times New Roman"/>
              <a:cs typeface="Times New Roman"/>
            </a:endParaRPr>
          </a:p>
          <a:p>
            <a:pPr indent="1297305">
              <a:lnSpc>
                <a:spcPct val="190000"/>
              </a:lnSpc>
            </a:pPr>
            <a:r>
              <a:rPr dirty="0" sz="2500" spc="-5">
                <a:latin typeface="Times New Roman"/>
                <a:cs typeface="Times New Roman"/>
              </a:rPr>
              <a:t>Weekdays/Weekend  </a:t>
            </a:r>
            <a:r>
              <a:rPr dirty="0" sz="2500" spc="5">
                <a:latin typeface="Times New Roman"/>
                <a:cs typeface="Times New Roman"/>
              </a:rPr>
              <a:t>Categorized</a:t>
            </a:r>
            <a:r>
              <a:rPr dirty="0" sz="2500" spc="-150">
                <a:latin typeface="Times New Roman"/>
                <a:cs typeface="Times New Roman"/>
              </a:rPr>
              <a:t> </a:t>
            </a:r>
            <a:r>
              <a:rPr dirty="0" sz="2500" spc="60">
                <a:latin typeface="Times New Roman"/>
                <a:cs typeface="Times New Roman"/>
              </a:rPr>
              <a:t>into</a:t>
            </a:r>
            <a:r>
              <a:rPr dirty="0" sz="2500" spc="-145">
                <a:latin typeface="Times New Roman"/>
                <a:cs typeface="Times New Roman"/>
              </a:rPr>
              <a:t> </a:t>
            </a:r>
            <a:r>
              <a:rPr dirty="0" sz="2500" spc="-15">
                <a:latin typeface="Times New Roman"/>
                <a:cs typeface="Times New Roman"/>
              </a:rPr>
              <a:t>two</a:t>
            </a:r>
            <a:r>
              <a:rPr dirty="0" sz="2500" spc="-145">
                <a:latin typeface="Times New Roman"/>
                <a:cs typeface="Times New Roman"/>
              </a:rPr>
              <a:t> </a:t>
            </a:r>
            <a:r>
              <a:rPr dirty="0" sz="2500" spc="-190">
                <a:latin typeface="Times New Roman"/>
                <a:cs typeface="Times New Roman"/>
              </a:rPr>
              <a:t>:</a:t>
            </a:r>
            <a:r>
              <a:rPr dirty="0" sz="2500" spc="-145">
                <a:latin typeface="Times New Roman"/>
                <a:cs typeface="Times New Roman"/>
              </a:rPr>
              <a:t> </a:t>
            </a:r>
            <a:r>
              <a:rPr dirty="0" sz="2500">
                <a:latin typeface="Times New Roman"/>
                <a:cs typeface="Times New Roman"/>
              </a:rPr>
              <a:t>Lunch</a:t>
            </a:r>
            <a:r>
              <a:rPr dirty="0" sz="2500" spc="-145">
                <a:latin typeface="Times New Roman"/>
                <a:cs typeface="Times New Roman"/>
              </a:rPr>
              <a:t> </a:t>
            </a:r>
            <a:r>
              <a:rPr dirty="0" sz="2500" spc="90">
                <a:latin typeface="Times New Roman"/>
                <a:cs typeface="Times New Roman"/>
              </a:rPr>
              <a:t>and</a:t>
            </a:r>
            <a:r>
              <a:rPr dirty="0" sz="2500" spc="-145">
                <a:latin typeface="Times New Roman"/>
                <a:cs typeface="Times New Roman"/>
              </a:rPr>
              <a:t> </a:t>
            </a:r>
            <a:r>
              <a:rPr dirty="0" sz="2500" spc="40">
                <a:latin typeface="Times New Roman"/>
                <a:cs typeface="Times New Roman"/>
              </a:rPr>
              <a:t>Dinner</a:t>
            </a:r>
            <a:endParaRPr sz="2500">
              <a:latin typeface="Times New Roman"/>
              <a:cs typeface="Times New Roman"/>
            </a:endParaRPr>
          </a:p>
          <a:p>
            <a:pPr algn="ctr" marL="195580" marR="187960">
              <a:lnSpc>
                <a:spcPct val="190000"/>
              </a:lnSpc>
            </a:pPr>
            <a:r>
              <a:rPr dirty="0" sz="2500" spc="-90">
                <a:latin typeface="Times New Roman"/>
                <a:cs typeface="Times New Roman"/>
              </a:rPr>
              <a:t>No</a:t>
            </a:r>
            <a:r>
              <a:rPr dirty="0" sz="2500" spc="-155">
                <a:latin typeface="Times New Roman"/>
                <a:cs typeface="Times New Roman"/>
              </a:rPr>
              <a:t> </a:t>
            </a:r>
            <a:r>
              <a:rPr dirty="0" sz="2500" spc="-50">
                <a:latin typeface="Times New Roman"/>
                <a:cs typeface="Times New Roman"/>
              </a:rPr>
              <a:t>of</a:t>
            </a:r>
            <a:r>
              <a:rPr dirty="0" sz="2500" spc="-155">
                <a:latin typeface="Times New Roman"/>
                <a:cs typeface="Times New Roman"/>
              </a:rPr>
              <a:t> </a:t>
            </a:r>
            <a:r>
              <a:rPr dirty="0" sz="2500" spc="35">
                <a:latin typeface="Times New Roman"/>
                <a:cs typeface="Times New Roman"/>
              </a:rPr>
              <a:t>customers</a:t>
            </a:r>
            <a:r>
              <a:rPr dirty="0" sz="2500" spc="-155">
                <a:latin typeface="Times New Roman"/>
                <a:cs typeface="Times New Roman"/>
              </a:rPr>
              <a:t> </a:t>
            </a:r>
            <a:r>
              <a:rPr dirty="0" sz="2500" spc="75">
                <a:latin typeface="Times New Roman"/>
                <a:cs typeface="Times New Roman"/>
              </a:rPr>
              <a:t>in</a:t>
            </a:r>
            <a:r>
              <a:rPr dirty="0" sz="2500" spc="-150">
                <a:latin typeface="Times New Roman"/>
                <a:cs typeface="Times New Roman"/>
              </a:rPr>
              <a:t> </a:t>
            </a:r>
            <a:r>
              <a:rPr dirty="0" sz="2500" spc="65">
                <a:latin typeface="Times New Roman"/>
                <a:cs typeface="Times New Roman"/>
              </a:rPr>
              <a:t>a</a:t>
            </a:r>
            <a:r>
              <a:rPr dirty="0" sz="2500" spc="-155">
                <a:latin typeface="Times New Roman"/>
                <a:cs typeface="Times New Roman"/>
              </a:rPr>
              <a:t> </a:t>
            </a:r>
            <a:r>
              <a:rPr dirty="0" sz="2500" spc="65">
                <a:latin typeface="Times New Roman"/>
                <a:cs typeface="Times New Roman"/>
              </a:rPr>
              <a:t>particular</a:t>
            </a:r>
            <a:r>
              <a:rPr dirty="0" sz="2500" spc="-155">
                <a:latin typeface="Times New Roman"/>
                <a:cs typeface="Times New Roman"/>
              </a:rPr>
              <a:t> </a:t>
            </a:r>
            <a:r>
              <a:rPr dirty="0" sz="2500" spc="50">
                <a:latin typeface="Times New Roman"/>
                <a:cs typeface="Times New Roman"/>
              </a:rPr>
              <a:t>group  </a:t>
            </a:r>
            <a:r>
              <a:rPr dirty="0" sz="2500" spc="20">
                <a:latin typeface="Times New Roman"/>
                <a:cs typeface="Times New Roman"/>
              </a:rPr>
              <a:t>Items</a:t>
            </a:r>
            <a:r>
              <a:rPr dirty="0" sz="2500" spc="-155">
                <a:latin typeface="Times New Roman"/>
                <a:cs typeface="Times New Roman"/>
              </a:rPr>
              <a:t> </a:t>
            </a:r>
            <a:r>
              <a:rPr dirty="0" sz="2500" spc="95">
                <a:latin typeface="Times New Roman"/>
                <a:cs typeface="Times New Roman"/>
              </a:rPr>
              <a:t>that</a:t>
            </a:r>
            <a:r>
              <a:rPr dirty="0" sz="2500" spc="-150">
                <a:latin typeface="Times New Roman"/>
                <a:cs typeface="Times New Roman"/>
              </a:rPr>
              <a:t> </a:t>
            </a:r>
            <a:r>
              <a:rPr dirty="0" sz="2500" spc="65">
                <a:latin typeface="Times New Roman"/>
                <a:cs typeface="Times New Roman"/>
              </a:rPr>
              <a:t>are</a:t>
            </a:r>
            <a:r>
              <a:rPr dirty="0" sz="2500" spc="-150">
                <a:latin typeface="Times New Roman"/>
                <a:cs typeface="Times New Roman"/>
              </a:rPr>
              <a:t> </a:t>
            </a:r>
            <a:r>
              <a:rPr dirty="0" sz="2500" spc="15">
                <a:latin typeface="Times New Roman"/>
                <a:cs typeface="Times New Roman"/>
              </a:rPr>
              <a:t>categorized</a:t>
            </a:r>
            <a:r>
              <a:rPr dirty="0" sz="2500" spc="-150">
                <a:latin typeface="Times New Roman"/>
                <a:cs typeface="Times New Roman"/>
              </a:rPr>
              <a:t> </a:t>
            </a:r>
            <a:r>
              <a:rPr dirty="0" sz="2500" spc="60">
                <a:latin typeface="Times New Roman"/>
                <a:cs typeface="Times New Roman"/>
              </a:rPr>
              <a:t>into</a:t>
            </a:r>
            <a:endParaRPr sz="2500">
              <a:latin typeface="Times New Roman"/>
              <a:cs typeface="Times New Roman"/>
            </a:endParaRPr>
          </a:p>
          <a:p>
            <a:pPr algn="ctr">
              <a:lnSpc>
                <a:spcPct val="114999"/>
              </a:lnSpc>
              <a:spcBef>
                <a:spcPts val="2250"/>
              </a:spcBef>
            </a:pPr>
            <a:r>
              <a:rPr dirty="0" sz="2500" spc="10">
                <a:latin typeface="Times New Roman"/>
                <a:cs typeface="Times New Roman"/>
              </a:rPr>
              <a:t>The</a:t>
            </a:r>
            <a:r>
              <a:rPr dirty="0" sz="2500" spc="-150">
                <a:latin typeface="Times New Roman"/>
                <a:cs typeface="Times New Roman"/>
              </a:rPr>
              <a:t> </a:t>
            </a:r>
            <a:r>
              <a:rPr dirty="0" sz="2500" spc="35">
                <a:latin typeface="Times New Roman"/>
                <a:cs typeface="Times New Roman"/>
              </a:rPr>
              <a:t>items</a:t>
            </a:r>
            <a:r>
              <a:rPr dirty="0" sz="2500" spc="-150">
                <a:latin typeface="Times New Roman"/>
                <a:cs typeface="Times New Roman"/>
              </a:rPr>
              <a:t> </a:t>
            </a:r>
            <a:r>
              <a:rPr dirty="0" sz="2500" spc="20">
                <a:latin typeface="Times New Roman"/>
                <a:cs typeface="Times New Roman"/>
              </a:rPr>
              <a:t>selected</a:t>
            </a:r>
            <a:r>
              <a:rPr dirty="0" sz="2500" spc="-145">
                <a:latin typeface="Times New Roman"/>
                <a:cs typeface="Times New Roman"/>
              </a:rPr>
              <a:t> </a:t>
            </a:r>
            <a:r>
              <a:rPr dirty="0" sz="2500" spc="5">
                <a:latin typeface="Times New Roman"/>
                <a:cs typeface="Times New Roman"/>
              </a:rPr>
              <a:t>by</a:t>
            </a:r>
            <a:r>
              <a:rPr dirty="0" sz="2500" spc="-150">
                <a:latin typeface="Times New Roman"/>
                <a:cs typeface="Times New Roman"/>
              </a:rPr>
              <a:t> </a:t>
            </a:r>
            <a:r>
              <a:rPr dirty="0" sz="2500" spc="85">
                <a:latin typeface="Times New Roman"/>
                <a:cs typeface="Times New Roman"/>
              </a:rPr>
              <a:t>the</a:t>
            </a:r>
            <a:r>
              <a:rPr dirty="0" sz="2500" spc="-145">
                <a:latin typeface="Times New Roman"/>
                <a:cs typeface="Times New Roman"/>
              </a:rPr>
              <a:t> </a:t>
            </a:r>
            <a:r>
              <a:rPr dirty="0" sz="2500" spc="40">
                <a:latin typeface="Times New Roman"/>
                <a:cs typeface="Times New Roman"/>
              </a:rPr>
              <a:t>customer</a:t>
            </a:r>
            <a:r>
              <a:rPr dirty="0" sz="2500" spc="-150">
                <a:latin typeface="Times New Roman"/>
                <a:cs typeface="Times New Roman"/>
              </a:rPr>
              <a:t> </a:t>
            </a:r>
            <a:r>
              <a:rPr dirty="0" sz="2500" spc="15">
                <a:latin typeface="Times New Roman"/>
                <a:cs typeface="Times New Roman"/>
              </a:rPr>
              <a:t>from  </a:t>
            </a:r>
            <a:r>
              <a:rPr dirty="0" sz="2500" spc="85">
                <a:latin typeface="Times New Roman"/>
                <a:cs typeface="Times New Roman"/>
              </a:rPr>
              <a:t>the</a:t>
            </a:r>
            <a:r>
              <a:rPr dirty="0" sz="2500" spc="-155">
                <a:latin typeface="Times New Roman"/>
                <a:cs typeface="Times New Roman"/>
              </a:rPr>
              <a:t> </a:t>
            </a:r>
            <a:r>
              <a:rPr dirty="0" sz="2500" spc="80">
                <a:latin typeface="Times New Roman"/>
                <a:cs typeface="Times New Roman"/>
              </a:rPr>
              <a:t>menu</a:t>
            </a:r>
            <a:endParaRPr sz="2500">
              <a:latin typeface="Times New Roman"/>
              <a:cs typeface="Times New Roman"/>
            </a:endParaRPr>
          </a:p>
          <a:p>
            <a:pPr marL="687070" marR="739775" indent="356870">
              <a:lnSpc>
                <a:spcPct val="190000"/>
              </a:lnSpc>
            </a:pPr>
            <a:r>
              <a:rPr dirty="0" sz="2500">
                <a:latin typeface="Times New Roman"/>
                <a:cs typeface="Times New Roman"/>
              </a:rPr>
              <a:t>Rate </a:t>
            </a:r>
            <a:r>
              <a:rPr dirty="0" sz="2500" spc="-50">
                <a:latin typeface="Times New Roman"/>
                <a:cs typeface="Times New Roman"/>
              </a:rPr>
              <a:t>of </a:t>
            </a:r>
            <a:r>
              <a:rPr dirty="0" sz="2500" spc="85">
                <a:latin typeface="Times New Roman"/>
                <a:cs typeface="Times New Roman"/>
              </a:rPr>
              <a:t>the </a:t>
            </a:r>
            <a:r>
              <a:rPr dirty="0" sz="2500" spc="40">
                <a:latin typeface="Times New Roman"/>
                <a:cs typeface="Times New Roman"/>
              </a:rPr>
              <a:t>item </a:t>
            </a:r>
            <a:r>
              <a:rPr dirty="0" sz="2500" spc="60">
                <a:latin typeface="Times New Roman"/>
                <a:cs typeface="Times New Roman"/>
              </a:rPr>
              <a:t>ordered  </a:t>
            </a:r>
            <a:r>
              <a:rPr dirty="0" sz="2500" spc="-90">
                <a:latin typeface="Times New Roman"/>
                <a:cs typeface="Times New Roman"/>
              </a:rPr>
              <a:t>No</a:t>
            </a:r>
            <a:r>
              <a:rPr dirty="0" sz="2500" spc="-165">
                <a:latin typeface="Times New Roman"/>
                <a:cs typeface="Times New Roman"/>
              </a:rPr>
              <a:t> </a:t>
            </a:r>
            <a:r>
              <a:rPr dirty="0" sz="2500" spc="-50">
                <a:latin typeface="Times New Roman"/>
                <a:cs typeface="Times New Roman"/>
              </a:rPr>
              <a:t>of</a:t>
            </a:r>
            <a:r>
              <a:rPr dirty="0" sz="2500" spc="-160">
                <a:latin typeface="Times New Roman"/>
                <a:cs typeface="Times New Roman"/>
              </a:rPr>
              <a:t> </a:t>
            </a:r>
            <a:r>
              <a:rPr dirty="0" sz="2500" spc="35">
                <a:latin typeface="Times New Roman"/>
                <a:cs typeface="Times New Roman"/>
              </a:rPr>
              <a:t>items</a:t>
            </a:r>
            <a:r>
              <a:rPr dirty="0" sz="2500" spc="-160">
                <a:latin typeface="Times New Roman"/>
                <a:cs typeface="Times New Roman"/>
              </a:rPr>
              <a:t> </a:t>
            </a:r>
            <a:r>
              <a:rPr dirty="0" sz="2500" spc="70">
                <a:latin typeface="Times New Roman"/>
                <a:cs typeface="Times New Roman"/>
              </a:rPr>
              <a:t>orderd</a:t>
            </a:r>
            <a:r>
              <a:rPr dirty="0" sz="2500" spc="-160">
                <a:latin typeface="Times New Roman"/>
                <a:cs typeface="Times New Roman"/>
              </a:rPr>
              <a:t> </a:t>
            </a:r>
            <a:r>
              <a:rPr dirty="0" sz="2500" spc="75">
                <a:latin typeface="Times New Roman"/>
                <a:cs typeface="Times New Roman"/>
              </a:rPr>
              <a:t>in</a:t>
            </a:r>
            <a:r>
              <a:rPr dirty="0" sz="2500" spc="-160">
                <a:latin typeface="Times New Roman"/>
                <a:cs typeface="Times New Roman"/>
              </a:rPr>
              <a:t> </a:t>
            </a:r>
            <a:r>
              <a:rPr dirty="0" sz="2500" spc="65">
                <a:latin typeface="Times New Roman"/>
                <a:cs typeface="Times New Roman"/>
              </a:rPr>
              <a:t>a</a:t>
            </a:r>
            <a:r>
              <a:rPr dirty="0" sz="2500" spc="-160">
                <a:latin typeface="Times New Roman"/>
                <a:cs typeface="Times New Roman"/>
              </a:rPr>
              <a:t> </a:t>
            </a:r>
            <a:r>
              <a:rPr dirty="0" sz="2500" spc="50">
                <a:latin typeface="Times New Roman"/>
                <a:cs typeface="Times New Roman"/>
              </a:rPr>
              <a:t>group</a:t>
            </a:r>
            <a:endParaRPr sz="25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028700" y="2435686"/>
            <a:ext cx="14661515" cy="7048500"/>
            <a:chOff x="1028700" y="2435686"/>
            <a:chExt cx="14661515" cy="7048500"/>
          </a:xfrm>
        </p:grpSpPr>
        <p:sp>
          <p:nvSpPr>
            <p:cNvPr id="12" name="object 12"/>
            <p:cNvSpPr/>
            <p:nvPr/>
          </p:nvSpPr>
          <p:spPr>
            <a:xfrm>
              <a:off x="1057275" y="3254844"/>
              <a:ext cx="14604365" cy="6210300"/>
            </a:xfrm>
            <a:custGeom>
              <a:avLst/>
              <a:gdLst/>
              <a:ahLst/>
              <a:cxnLst/>
              <a:rect l="l" t="t" r="r" b="b"/>
              <a:pathLst>
                <a:path w="14604365" h="6210300">
                  <a:moveTo>
                    <a:pt x="14604010" y="0"/>
                  </a:moveTo>
                  <a:lnTo>
                    <a:pt x="8759165" y="0"/>
                  </a:lnTo>
                  <a:lnTo>
                    <a:pt x="4379582" y="0"/>
                  </a:lnTo>
                  <a:lnTo>
                    <a:pt x="0" y="0"/>
                  </a:lnTo>
                  <a:lnTo>
                    <a:pt x="0" y="6210300"/>
                  </a:lnTo>
                  <a:lnTo>
                    <a:pt x="4379582" y="6210300"/>
                  </a:lnTo>
                  <a:lnTo>
                    <a:pt x="8759165" y="6210300"/>
                  </a:lnTo>
                  <a:lnTo>
                    <a:pt x="14604010" y="6210300"/>
                  </a:lnTo>
                  <a:lnTo>
                    <a:pt x="146040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47750" y="3254836"/>
              <a:ext cx="14623415" cy="6219825"/>
            </a:xfrm>
            <a:custGeom>
              <a:avLst/>
              <a:gdLst/>
              <a:ahLst/>
              <a:cxnLst/>
              <a:rect l="l" t="t" r="r" b="b"/>
              <a:pathLst>
                <a:path w="14623415" h="6219825">
                  <a:moveTo>
                    <a:pt x="9525" y="0"/>
                  </a:moveTo>
                  <a:lnTo>
                    <a:pt x="9525" y="6210300"/>
                  </a:lnTo>
                </a:path>
                <a:path w="14623415" h="6219825">
                  <a:moveTo>
                    <a:pt x="4389110" y="0"/>
                  </a:moveTo>
                  <a:lnTo>
                    <a:pt x="4389110" y="6210300"/>
                  </a:lnTo>
                </a:path>
                <a:path w="14623415" h="6219825">
                  <a:moveTo>
                    <a:pt x="8768695" y="0"/>
                  </a:moveTo>
                  <a:lnTo>
                    <a:pt x="8768695" y="6210300"/>
                  </a:lnTo>
                </a:path>
                <a:path w="14623415" h="6219825">
                  <a:moveTo>
                    <a:pt x="14613540" y="0"/>
                  </a:moveTo>
                  <a:lnTo>
                    <a:pt x="14613540" y="6210300"/>
                  </a:lnTo>
                </a:path>
                <a:path w="14623415" h="6219825">
                  <a:moveTo>
                    <a:pt x="0" y="714375"/>
                  </a:moveTo>
                  <a:lnTo>
                    <a:pt x="14623065" y="714375"/>
                  </a:lnTo>
                </a:path>
                <a:path w="14623415" h="6219825">
                  <a:moveTo>
                    <a:pt x="0" y="1438275"/>
                  </a:moveTo>
                  <a:lnTo>
                    <a:pt x="14623065" y="1438275"/>
                  </a:lnTo>
                </a:path>
                <a:path w="14623415" h="6219825">
                  <a:moveTo>
                    <a:pt x="0" y="2162175"/>
                  </a:moveTo>
                  <a:lnTo>
                    <a:pt x="14623065" y="2162175"/>
                  </a:lnTo>
                </a:path>
                <a:path w="14623415" h="6219825">
                  <a:moveTo>
                    <a:pt x="0" y="2886075"/>
                  </a:moveTo>
                  <a:lnTo>
                    <a:pt x="14623065" y="2886075"/>
                  </a:lnTo>
                </a:path>
                <a:path w="14623415" h="6219825">
                  <a:moveTo>
                    <a:pt x="0" y="3609975"/>
                  </a:moveTo>
                  <a:lnTo>
                    <a:pt x="14623065" y="3609975"/>
                  </a:lnTo>
                </a:path>
                <a:path w="14623415" h="6219825">
                  <a:moveTo>
                    <a:pt x="0" y="4772025"/>
                  </a:moveTo>
                  <a:lnTo>
                    <a:pt x="14623065" y="4772025"/>
                  </a:lnTo>
                </a:path>
                <a:path w="14623415" h="6219825">
                  <a:moveTo>
                    <a:pt x="0" y="5495925"/>
                  </a:moveTo>
                  <a:lnTo>
                    <a:pt x="14623065" y="5495925"/>
                  </a:lnTo>
                </a:path>
                <a:path w="14623415" h="6219825">
                  <a:moveTo>
                    <a:pt x="0" y="6219825"/>
                  </a:moveTo>
                  <a:lnTo>
                    <a:pt x="14623065" y="6219825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28700" y="2464261"/>
              <a:ext cx="14661515" cy="762000"/>
            </a:xfrm>
            <a:custGeom>
              <a:avLst/>
              <a:gdLst/>
              <a:ahLst/>
              <a:cxnLst/>
              <a:rect l="l" t="t" r="r" b="b"/>
              <a:pathLst>
                <a:path w="14661515" h="762000">
                  <a:moveTo>
                    <a:pt x="28575" y="28575"/>
                  </a:moveTo>
                  <a:lnTo>
                    <a:pt x="28575" y="733425"/>
                  </a:lnTo>
                </a:path>
                <a:path w="14661515" h="762000">
                  <a:moveTo>
                    <a:pt x="4408160" y="28575"/>
                  </a:moveTo>
                  <a:lnTo>
                    <a:pt x="4408160" y="733425"/>
                  </a:lnTo>
                </a:path>
                <a:path w="14661515" h="762000">
                  <a:moveTo>
                    <a:pt x="8787745" y="28575"/>
                  </a:moveTo>
                  <a:lnTo>
                    <a:pt x="8787745" y="733425"/>
                  </a:lnTo>
                </a:path>
                <a:path w="14661515" h="762000">
                  <a:moveTo>
                    <a:pt x="14632590" y="28575"/>
                  </a:moveTo>
                  <a:lnTo>
                    <a:pt x="14632590" y="733425"/>
                  </a:lnTo>
                </a:path>
                <a:path w="14661515" h="762000">
                  <a:moveTo>
                    <a:pt x="0" y="0"/>
                  </a:moveTo>
                  <a:lnTo>
                    <a:pt x="14661165" y="0"/>
                  </a:lnTo>
                </a:path>
                <a:path w="14661515" h="762000">
                  <a:moveTo>
                    <a:pt x="0" y="762000"/>
                  </a:moveTo>
                  <a:lnTo>
                    <a:pt x="14661165" y="762000"/>
                  </a:lnTo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016000" y="867898"/>
            <a:ext cx="7171690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-335">
                <a:solidFill>
                  <a:srgbClr val="7B3C15"/>
                </a:solidFill>
              </a:rPr>
              <a:t>Data </a:t>
            </a:r>
            <a:r>
              <a:rPr dirty="0" sz="8000" spc="-434">
                <a:solidFill>
                  <a:srgbClr val="7B3C15"/>
                </a:solidFill>
              </a:rPr>
              <a:t>Description</a:t>
            </a:r>
            <a:r>
              <a:rPr dirty="0" sz="8000" spc="-869">
                <a:solidFill>
                  <a:srgbClr val="7B3C15"/>
                </a:solidFill>
              </a:rPr>
              <a:t> </a:t>
            </a:r>
            <a:r>
              <a:rPr dirty="0" sz="8000" spc="-1250">
                <a:solidFill>
                  <a:srgbClr val="7B3C15"/>
                </a:solidFill>
              </a:rPr>
              <a:t>:</a:t>
            </a:r>
            <a:endParaRPr sz="8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6A8B4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530215" cy="10287000"/>
            <a:chOff x="0" y="0"/>
            <a:chExt cx="5530215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4019065"/>
              <a:ext cx="5529608" cy="626793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4111629" cy="591552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800475" y="4818220"/>
              <a:ext cx="123825" cy="1238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800475" y="5303995"/>
              <a:ext cx="123825" cy="1238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800475" y="5789770"/>
              <a:ext cx="123825" cy="1238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800475" y="6761320"/>
              <a:ext cx="123825" cy="1238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800475" y="7732870"/>
              <a:ext cx="123825" cy="12382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189962" y="686149"/>
            <a:ext cx="8213090" cy="787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0" spc="-315"/>
              <a:t>Expected </a:t>
            </a:r>
            <a:r>
              <a:rPr dirty="0" sz="5000" spc="-360"/>
              <a:t>Outcome: </a:t>
            </a:r>
            <a:r>
              <a:rPr dirty="0" sz="5000" spc="-200"/>
              <a:t>Story</a:t>
            </a:r>
            <a:r>
              <a:rPr dirty="0" sz="5000" spc="-409"/>
              <a:t> </a:t>
            </a:r>
            <a:r>
              <a:rPr dirty="0" sz="5000" spc="-305"/>
              <a:t>Telling</a:t>
            </a:r>
            <a:endParaRPr sz="5000"/>
          </a:p>
        </p:txBody>
      </p:sp>
      <p:sp>
        <p:nvSpPr>
          <p:cNvPr id="12" name="object 12"/>
          <p:cNvSpPr txBox="1"/>
          <p:nvPr/>
        </p:nvSpPr>
        <p:spPr>
          <a:xfrm>
            <a:off x="3321050" y="2109945"/>
            <a:ext cx="13905865" cy="7374890"/>
          </a:xfrm>
          <a:prstGeom prst="rect">
            <a:avLst/>
          </a:prstGeom>
        </p:spPr>
        <p:txBody>
          <a:bodyPr wrap="square" lIns="0" tIns="81915" rIns="0" bIns="0" rtlCol="0" vert="horz">
            <a:spAutoFit/>
          </a:bodyPr>
          <a:lstStyle/>
          <a:p>
            <a:pPr algn="just" marL="12700" marR="7620">
              <a:lnSpc>
                <a:spcPts val="3820"/>
              </a:lnSpc>
              <a:spcBef>
                <a:spcPts val="645"/>
              </a:spcBef>
            </a:pPr>
            <a:r>
              <a:rPr dirty="0" sz="3600" spc="254">
                <a:solidFill>
                  <a:srgbClr val="F4FAEC"/>
                </a:solidFill>
                <a:latin typeface="Times New Roman"/>
                <a:cs typeface="Times New Roman"/>
              </a:rPr>
              <a:t>The </a:t>
            </a:r>
            <a:r>
              <a:rPr dirty="0" sz="3600" spc="300">
                <a:solidFill>
                  <a:srgbClr val="F4FAEC"/>
                </a:solidFill>
                <a:latin typeface="Times New Roman"/>
                <a:cs typeface="Times New Roman"/>
              </a:rPr>
              <a:t>aim </a:t>
            </a:r>
            <a:r>
              <a:rPr dirty="0" sz="3600" spc="114">
                <a:solidFill>
                  <a:srgbClr val="F4FAEC"/>
                </a:solidFill>
                <a:latin typeface="Times New Roman"/>
                <a:cs typeface="Times New Roman"/>
              </a:rPr>
              <a:t>of </a:t>
            </a:r>
            <a:r>
              <a:rPr dirty="0" sz="3600" spc="365">
                <a:solidFill>
                  <a:srgbClr val="F4FAEC"/>
                </a:solidFill>
                <a:latin typeface="Times New Roman"/>
                <a:cs typeface="Times New Roman"/>
              </a:rPr>
              <a:t>the </a:t>
            </a:r>
            <a:r>
              <a:rPr dirty="0" sz="3600" spc="335">
                <a:solidFill>
                  <a:srgbClr val="F4FAEC"/>
                </a:solidFill>
                <a:latin typeface="Times New Roman"/>
                <a:cs typeface="Times New Roman"/>
              </a:rPr>
              <a:t>story </a:t>
            </a:r>
            <a:r>
              <a:rPr dirty="0" sz="3600" spc="190">
                <a:solidFill>
                  <a:srgbClr val="F4FAEC"/>
                </a:solidFill>
                <a:latin typeface="Times New Roman"/>
                <a:cs typeface="Times New Roman"/>
              </a:rPr>
              <a:t>is </a:t>
            </a:r>
            <a:r>
              <a:rPr dirty="0" sz="3600" spc="250">
                <a:solidFill>
                  <a:srgbClr val="F4FAEC"/>
                </a:solidFill>
                <a:latin typeface="Times New Roman"/>
                <a:cs typeface="Times New Roman"/>
              </a:rPr>
              <a:t>to </a:t>
            </a:r>
            <a:r>
              <a:rPr dirty="0" sz="3600" spc="340">
                <a:solidFill>
                  <a:srgbClr val="F4FAEC"/>
                </a:solidFill>
                <a:latin typeface="Times New Roman"/>
                <a:cs typeface="Times New Roman"/>
              </a:rPr>
              <a:t>analyze </a:t>
            </a:r>
            <a:r>
              <a:rPr dirty="0" sz="3600" spc="405">
                <a:solidFill>
                  <a:srgbClr val="F4FAEC"/>
                </a:solidFill>
                <a:latin typeface="Times New Roman"/>
                <a:cs typeface="Times New Roman"/>
              </a:rPr>
              <a:t>their </a:t>
            </a:r>
            <a:r>
              <a:rPr dirty="0" sz="3600" spc="315">
                <a:solidFill>
                  <a:srgbClr val="F4FAEC"/>
                </a:solidFill>
                <a:latin typeface="Times New Roman"/>
                <a:cs typeface="Times New Roman"/>
              </a:rPr>
              <a:t>sales </a:t>
            </a:r>
            <a:r>
              <a:rPr dirty="0" sz="3600" spc="385">
                <a:solidFill>
                  <a:srgbClr val="F4FAEC"/>
                </a:solidFill>
                <a:latin typeface="Times New Roman"/>
                <a:cs typeface="Times New Roman"/>
              </a:rPr>
              <a:t>data </a:t>
            </a:r>
            <a:r>
              <a:rPr dirty="0" sz="3600" spc="250">
                <a:solidFill>
                  <a:srgbClr val="F4FAEC"/>
                </a:solidFill>
                <a:latin typeface="Times New Roman"/>
                <a:cs typeface="Times New Roman"/>
              </a:rPr>
              <a:t>to </a:t>
            </a:r>
            <a:r>
              <a:rPr dirty="0" sz="3600" spc="350">
                <a:solidFill>
                  <a:srgbClr val="F4FAEC"/>
                </a:solidFill>
                <a:latin typeface="Times New Roman"/>
                <a:cs typeface="Times New Roman"/>
              </a:rPr>
              <a:t>identify  </a:t>
            </a:r>
            <a:r>
              <a:rPr dirty="0" sz="3600" spc="430">
                <a:solidFill>
                  <a:srgbClr val="F4FAEC"/>
                </a:solidFill>
                <a:latin typeface="Times New Roman"/>
                <a:cs typeface="Times New Roman"/>
              </a:rPr>
              <a:t>patterns </a:t>
            </a:r>
            <a:r>
              <a:rPr dirty="0" sz="3600" spc="380">
                <a:solidFill>
                  <a:srgbClr val="F4FAEC"/>
                </a:solidFill>
                <a:latin typeface="Times New Roman"/>
                <a:cs typeface="Times New Roman"/>
              </a:rPr>
              <a:t>and </a:t>
            </a:r>
            <a:r>
              <a:rPr dirty="0" sz="3600" spc="409">
                <a:solidFill>
                  <a:srgbClr val="F4FAEC"/>
                </a:solidFill>
                <a:latin typeface="Times New Roman"/>
                <a:cs typeface="Times New Roman"/>
              </a:rPr>
              <a:t>trends </a:t>
            </a:r>
            <a:r>
              <a:rPr dirty="0" sz="3600" spc="285">
                <a:solidFill>
                  <a:srgbClr val="F4FAEC"/>
                </a:solidFill>
                <a:latin typeface="Times New Roman"/>
                <a:cs typeface="Times New Roman"/>
              </a:rPr>
              <a:t>in </a:t>
            </a:r>
            <a:r>
              <a:rPr dirty="0" sz="3600" spc="385">
                <a:solidFill>
                  <a:srgbClr val="F4FAEC"/>
                </a:solidFill>
                <a:latin typeface="Times New Roman"/>
                <a:cs typeface="Times New Roman"/>
              </a:rPr>
              <a:t>customer </a:t>
            </a:r>
            <a:r>
              <a:rPr dirty="0" sz="3600" spc="350">
                <a:solidFill>
                  <a:srgbClr val="F4FAEC"/>
                </a:solidFill>
                <a:latin typeface="Times New Roman"/>
                <a:cs typeface="Times New Roman"/>
              </a:rPr>
              <a:t>behavior, optimize </a:t>
            </a:r>
            <a:r>
              <a:rPr dirty="0" sz="3600" spc="405">
                <a:solidFill>
                  <a:srgbClr val="F4FAEC"/>
                </a:solidFill>
                <a:latin typeface="Times New Roman"/>
                <a:cs typeface="Times New Roman"/>
              </a:rPr>
              <a:t>their  </a:t>
            </a:r>
            <a:r>
              <a:rPr dirty="0" sz="3600" spc="390">
                <a:solidFill>
                  <a:srgbClr val="F4FAEC"/>
                </a:solidFill>
                <a:latin typeface="Times New Roman"/>
                <a:cs typeface="Times New Roman"/>
              </a:rPr>
              <a:t>menu </a:t>
            </a:r>
            <a:r>
              <a:rPr dirty="0" sz="3600" spc="305">
                <a:solidFill>
                  <a:srgbClr val="F4FAEC"/>
                </a:solidFill>
                <a:latin typeface="Times New Roman"/>
                <a:cs typeface="Times New Roman"/>
              </a:rPr>
              <a:t>offerings, </a:t>
            </a:r>
            <a:r>
              <a:rPr dirty="0" sz="3600" spc="380">
                <a:solidFill>
                  <a:srgbClr val="F4FAEC"/>
                </a:solidFill>
                <a:latin typeface="Times New Roman"/>
                <a:cs typeface="Times New Roman"/>
              </a:rPr>
              <a:t>and </a:t>
            </a:r>
            <a:r>
              <a:rPr dirty="0" sz="3600" spc="375">
                <a:solidFill>
                  <a:srgbClr val="F4FAEC"/>
                </a:solidFill>
                <a:latin typeface="Times New Roman"/>
                <a:cs typeface="Times New Roman"/>
              </a:rPr>
              <a:t>increase </a:t>
            </a:r>
            <a:r>
              <a:rPr dirty="0" sz="3600" spc="350">
                <a:solidFill>
                  <a:srgbClr val="F4FAEC"/>
                </a:solidFill>
                <a:latin typeface="Times New Roman"/>
                <a:cs typeface="Times New Roman"/>
              </a:rPr>
              <a:t>revenue. </a:t>
            </a:r>
            <a:r>
              <a:rPr dirty="0" sz="3600" spc="-60">
                <a:solidFill>
                  <a:srgbClr val="F4FAEC"/>
                </a:solidFill>
                <a:latin typeface="Times New Roman"/>
                <a:cs typeface="Times New Roman"/>
              </a:rPr>
              <a:t>I </a:t>
            </a:r>
            <a:r>
              <a:rPr dirty="0" sz="3600" spc="140">
                <a:solidFill>
                  <a:srgbClr val="F4FAEC"/>
                </a:solidFill>
                <a:latin typeface="Times New Roman"/>
                <a:cs typeface="Times New Roman"/>
              </a:rPr>
              <a:t>t </a:t>
            </a:r>
            <a:r>
              <a:rPr dirty="0" sz="3600" spc="229">
                <a:solidFill>
                  <a:srgbClr val="F4FAEC"/>
                </a:solidFill>
                <a:latin typeface="Times New Roman"/>
                <a:cs typeface="Times New Roman"/>
              </a:rPr>
              <a:t>will </a:t>
            </a:r>
            <a:r>
              <a:rPr dirty="0" sz="3600" spc="365">
                <a:solidFill>
                  <a:srgbClr val="F4FAEC"/>
                </a:solidFill>
                <a:latin typeface="Times New Roman"/>
                <a:cs typeface="Times New Roman"/>
              </a:rPr>
              <a:t>help </a:t>
            </a:r>
            <a:r>
              <a:rPr dirty="0" sz="3600" spc="380">
                <a:solidFill>
                  <a:srgbClr val="F4FAEC"/>
                </a:solidFill>
                <a:latin typeface="Times New Roman"/>
                <a:cs typeface="Times New Roman"/>
              </a:rPr>
              <a:t>them </a:t>
            </a:r>
            <a:r>
              <a:rPr dirty="0" sz="3600" spc="250">
                <a:solidFill>
                  <a:srgbClr val="F4FAEC"/>
                </a:solidFill>
                <a:latin typeface="Times New Roman"/>
                <a:cs typeface="Times New Roman"/>
              </a:rPr>
              <a:t>to  </a:t>
            </a:r>
            <a:r>
              <a:rPr dirty="0" sz="3600" spc="355">
                <a:solidFill>
                  <a:srgbClr val="F4FAEC"/>
                </a:solidFill>
                <a:latin typeface="Times New Roman"/>
                <a:cs typeface="Times New Roman"/>
              </a:rPr>
              <a:t>analyse </a:t>
            </a:r>
            <a:r>
              <a:rPr dirty="0" sz="3600" spc="400">
                <a:solidFill>
                  <a:srgbClr val="F4FAEC"/>
                </a:solidFill>
                <a:latin typeface="Times New Roman"/>
                <a:cs typeface="Times New Roman"/>
              </a:rPr>
              <a:t>about </a:t>
            </a:r>
            <a:r>
              <a:rPr dirty="0" sz="3600" spc="365">
                <a:solidFill>
                  <a:srgbClr val="F4FAEC"/>
                </a:solidFill>
                <a:latin typeface="Times New Roman"/>
                <a:cs typeface="Times New Roman"/>
              </a:rPr>
              <a:t>the </a:t>
            </a:r>
            <a:r>
              <a:rPr dirty="0" sz="3600" spc="340">
                <a:solidFill>
                  <a:srgbClr val="F4FAEC"/>
                </a:solidFill>
                <a:latin typeface="Times New Roman"/>
                <a:cs typeface="Times New Roman"/>
              </a:rPr>
              <a:t>factors </a:t>
            </a:r>
            <a:r>
              <a:rPr dirty="0" sz="3600" spc="415">
                <a:solidFill>
                  <a:srgbClr val="F4FAEC"/>
                </a:solidFill>
                <a:latin typeface="Times New Roman"/>
                <a:cs typeface="Times New Roman"/>
              </a:rPr>
              <a:t>that </a:t>
            </a:r>
            <a:r>
              <a:rPr dirty="0" sz="3600" spc="300">
                <a:solidFill>
                  <a:srgbClr val="F4FAEC"/>
                </a:solidFill>
                <a:latin typeface="Times New Roman"/>
                <a:cs typeface="Times New Roman"/>
              </a:rPr>
              <a:t>affects </a:t>
            </a:r>
            <a:r>
              <a:rPr dirty="0" sz="3600" spc="405">
                <a:solidFill>
                  <a:srgbClr val="F4FAEC"/>
                </a:solidFill>
                <a:latin typeface="Times New Roman"/>
                <a:cs typeface="Times New Roman"/>
              </a:rPr>
              <a:t>their </a:t>
            </a:r>
            <a:r>
              <a:rPr dirty="0" sz="3600" spc="285">
                <a:solidFill>
                  <a:srgbClr val="F4FAEC"/>
                </a:solidFill>
                <a:latin typeface="Times New Roman"/>
                <a:cs typeface="Times New Roman"/>
              </a:rPr>
              <a:t>sales, </a:t>
            </a:r>
            <a:r>
              <a:rPr dirty="0" sz="3600" spc="350">
                <a:solidFill>
                  <a:srgbClr val="F4FAEC"/>
                </a:solidFill>
                <a:latin typeface="Times New Roman"/>
                <a:cs typeface="Times New Roman"/>
              </a:rPr>
              <a:t>such</a:t>
            </a:r>
            <a:r>
              <a:rPr dirty="0" sz="3600" spc="445">
                <a:solidFill>
                  <a:srgbClr val="F4FAEC"/>
                </a:solidFill>
                <a:latin typeface="Times New Roman"/>
                <a:cs typeface="Times New Roman"/>
              </a:rPr>
              <a:t> </a:t>
            </a:r>
            <a:r>
              <a:rPr dirty="0" sz="3600" spc="180">
                <a:solidFill>
                  <a:srgbClr val="F4FAEC"/>
                </a:solidFill>
                <a:latin typeface="Times New Roman"/>
                <a:cs typeface="Times New Roman"/>
              </a:rPr>
              <a:t>as:</a:t>
            </a:r>
            <a:endParaRPr sz="3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300">
              <a:latin typeface="Times New Roman"/>
              <a:cs typeface="Times New Roman"/>
            </a:endParaRPr>
          </a:p>
          <a:p>
            <a:pPr marL="789305" marR="2446655">
              <a:lnSpc>
                <a:spcPts val="3829"/>
              </a:lnSpc>
              <a:tabLst>
                <a:tab pos="2091689" algn="l"/>
                <a:tab pos="2959100" algn="l"/>
                <a:tab pos="3477260" algn="l"/>
                <a:tab pos="3836670" algn="l"/>
                <a:tab pos="4066540" algn="l"/>
                <a:tab pos="5012690" algn="l"/>
                <a:tab pos="5069205" algn="l"/>
                <a:tab pos="5880100" algn="l"/>
                <a:tab pos="6757670" algn="l"/>
                <a:tab pos="7014845" algn="l"/>
                <a:tab pos="8401050" algn="l"/>
                <a:tab pos="8547735" algn="l"/>
                <a:tab pos="9107805" algn="l"/>
                <a:tab pos="9357995" algn="l"/>
                <a:tab pos="9985375" algn="l"/>
                <a:tab pos="10234930" algn="l"/>
              </a:tabLst>
            </a:pPr>
            <a:r>
              <a:rPr dirty="0" sz="3600" spc="-120">
                <a:solidFill>
                  <a:srgbClr val="F4FAEC"/>
                </a:solidFill>
                <a:latin typeface="Times New Roman"/>
                <a:cs typeface="Times New Roman"/>
              </a:rPr>
              <a:t>W</a:t>
            </a:r>
            <a:r>
              <a:rPr dirty="0" sz="3600" spc="565">
                <a:solidFill>
                  <a:srgbClr val="F4FAEC"/>
                </a:solidFill>
                <a:latin typeface="Times New Roman"/>
                <a:cs typeface="Times New Roman"/>
              </a:rPr>
              <a:t>h</a:t>
            </a:r>
            <a:r>
              <a:rPr dirty="0" sz="3600" spc="455">
                <a:solidFill>
                  <a:srgbClr val="F4FAEC"/>
                </a:solidFill>
                <a:latin typeface="Times New Roman"/>
                <a:cs typeface="Times New Roman"/>
              </a:rPr>
              <a:t>a</a:t>
            </a:r>
            <a:r>
              <a:rPr dirty="0" sz="3600" spc="140">
                <a:solidFill>
                  <a:srgbClr val="F4FAEC"/>
                </a:solidFill>
                <a:latin typeface="Times New Roman"/>
                <a:cs typeface="Times New Roman"/>
              </a:rPr>
              <a:t>t</a:t>
            </a:r>
            <a:r>
              <a:rPr dirty="0" sz="3600">
                <a:solidFill>
                  <a:srgbClr val="F4FAEC"/>
                </a:solidFill>
                <a:latin typeface="Times New Roman"/>
                <a:cs typeface="Times New Roman"/>
              </a:rPr>
              <a:t>	</a:t>
            </a:r>
            <a:r>
              <a:rPr dirty="0" sz="3600" spc="455">
                <a:solidFill>
                  <a:srgbClr val="F4FAEC"/>
                </a:solidFill>
                <a:latin typeface="Times New Roman"/>
                <a:cs typeface="Times New Roman"/>
              </a:rPr>
              <a:t>a</a:t>
            </a:r>
            <a:r>
              <a:rPr dirty="0" sz="3600" spc="540">
                <a:solidFill>
                  <a:srgbClr val="F4FAEC"/>
                </a:solidFill>
                <a:latin typeface="Times New Roman"/>
                <a:cs typeface="Times New Roman"/>
              </a:rPr>
              <a:t>r</a:t>
            </a:r>
            <a:r>
              <a:rPr dirty="0" sz="3600" spc="30">
                <a:solidFill>
                  <a:srgbClr val="F4FAEC"/>
                </a:solidFill>
                <a:latin typeface="Times New Roman"/>
                <a:cs typeface="Times New Roman"/>
              </a:rPr>
              <a:t>e</a:t>
            </a:r>
            <a:r>
              <a:rPr dirty="0" sz="3600">
                <a:solidFill>
                  <a:srgbClr val="F4FAEC"/>
                </a:solidFill>
                <a:latin typeface="Times New Roman"/>
                <a:cs typeface="Times New Roman"/>
              </a:rPr>
              <a:t>	</a:t>
            </a:r>
            <a:r>
              <a:rPr dirty="0" sz="3600" spc="500">
                <a:solidFill>
                  <a:srgbClr val="F4FAEC"/>
                </a:solidFill>
                <a:latin typeface="Times New Roman"/>
                <a:cs typeface="Times New Roman"/>
              </a:rPr>
              <a:t>t</a:t>
            </a:r>
            <a:r>
              <a:rPr dirty="0" sz="3600" spc="565">
                <a:solidFill>
                  <a:srgbClr val="F4FAEC"/>
                </a:solidFill>
                <a:latin typeface="Times New Roman"/>
                <a:cs typeface="Times New Roman"/>
              </a:rPr>
              <a:t>h</a:t>
            </a:r>
            <a:r>
              <a:rPr dirty="0" sz="3600" spc="30">
                <a:solidFill>
                  <a:srgbClr val="F4FAEC"/>
                </a:solidFill>
                <a:latin typeface="Times New Roman"/>
                <a:cs typeface="Times New Roman"/>
              </a:rPr>
              <a:t>e</a:t>
            </a:r>
            <a:r>
              <a:rPr dirty="0" sz="3600">
                <a:solidFill>
                  <a:srgbClr val="F4FAEC"/>
                </a:solidFill>
                <a:latin typeface="Times New Roman"/>
                <a:cs typeface="Times New Roman"/>
              </a:rPr>
              <a:t>	</a:t>
            </a:r>
            <a:r>
              <a:rPr dirty="0" sz="3600" spc="425">
                <a:solidFill>
                  <a:srgbClr val="F4FAEC"/>
                </a:solidFill>
                <a:latin typeface="Times New Roman"/>
                <a:cs typeface="Times New Roman"/>
              </a:rPr>
              <a:t>m</a:t>
            </a:r>
            <a:r>
              <a:rPr dirty="0" sz="3600" spc="360">
                <a:solidFill>
                  <a:srgbClr val="F4FAEC"/>
                </a:solidFill>
                <a:latin typeface="Times New Roman"/>
                <a:cs typeface="Times New Roman"/>
              </a:rPr>
              <a:t>o</a:t>
            </a:r>
            <a:r>
              <a:rPr dirty="0" sz="3600" spc="365">
                <a:solidFill>
                  <a:srgbClr val="F4FAEC"/>
                </a:solidFill>
                <a:latin typeface="Times New Roman"/>
                <a:cs typeface="Times New Roman"/>
              </a:rPr>
              <a:t>s</a:t>
            </a:r>
            <a:r>
              <a:rPr dirty="0" sz="3600" spc="140">
                <a:solidFill>
                  <a:srgbClr val="F4FAEC"/>
                </a:solidFill>
                <a:latin typeface="Times New Roman"/>
                <a:cs typeface="Times New Roman"/>
              </a:rPr>
              <a:t>t</a:t>
            </a:r>
            <a:r>
              <a:rPr dirty="0" sz="3600">
                <a:solidFill>
                  <a:srgbClr val="F4FAEC"/>
                </a:solidFill>
                <a:latin typeface="Times New Roman"/>
                <a:cs typeface="Times New Roman"/>
              </a:rPr>
              <a:t>		</a:t>
            </a:r>
            <a:r>
              <a:rPr dirty="0" sz="3600" spc="490">
                <a:solidFill>
                  <a:srgbClr val="F4FAEC"/>
                </a:solidFill>
                <a:latin typeface="Times New Roman"/>
                <a:cs typeface="Times New Roman"/>
              </a:rPr>
              <a:t>p</a:t>
            </a:r>
            <a:r>
              <a:rPr dirty="0" sz="3600" spc="360">
                <a:solidFill>
                  <a:srgbClr val="F4FAEC"/>
                </a:solidFill>
                <a:latin typeface="Times New Roman"/>
                <a:cs typeface="Times New Roman"/>
              </a:rPr>
              <a:t>o</a:t>
            </a:r>
            <a:r>
              <a:rPr dirty="0" sz="3600" spc="490">
                <a:solidFill>
                  <a:srgbClr val="F4FAEC"/>
                </a:solidFill>
                <a:latin typeface="Times New Roman"/>
                <a:cs typeface="Times New Roman"/>
              </a:rPr>
              <a:t>p</a:t>
            </a:r>
            <a:r>
              <a:rPr dirty="0" sz="3600" spc="550">
                <a:solidFill>
                  <a:srgbClr val="F4FAEC"/>
                </a:solidFill>
                <a:latin typeface="Times New Roman"/>
                <a:cs typeface="Times New Roman"/>
              </a:rPr>
              <a:t>u</a:t>
            </a:r>
            <a:r>
              <a:rPr dirty="0" sz="3600" spc="375">
                <a:solidFill>
                  <a:srgbClr val="F4FAEC"/>
                </a:solidFill>
                <a:latin typeface="Times New Roman"/>
                <a:cs typeface="Times New Roman"/>
              </a:rPr>
              <a:t>l</a:t>
            </a:r>
            <a:r>
              <a:rPr dirty="0" sz="3600" spc="455">
                <a:solidFill>
                  <a:srgbClr val="F4FAEC"/>
                </a:solidFill>
                <a:latin typeface="Times New Roman"/>
                <a:cs typeface="Times New Roman"/>
              </a:rPr>
              <a:t>a</a:t>
            </a:r>
            <a:r>
              <a:rPr dirty="0" sz="3600" spc="180">
                <a:solidFill>
                  <a:srgbClr val="F4FAEC"/>
                </a:solidFill>
                <a:latin typeface="Times New Roman"/>
                <a:cs typeface="Times New Roman"/>
              </a:rPr>
              <a:t>r</a:t>
            </a:r>
            <a:r>
              <a:rPr dirty="0" sz="3600">
                <a:solidFill>
                  <a:srgbClr val="F4FAEC"/>
                </a:solidFill>
                <a:latin typeface="Times New Roman"/>
                <a:cs typeface="Times New Roman"/>
              </a:rPr>
              <a:t>	</a:t>
            </a:r>
            <a:r>
              <a:rPr dirty="0" sz="3600" spc="15">
                <a:solidFill>
                  <a:srgbClr val="F4FAEC"/>
                </a:solidFill>
                <a:latin typeface="Times New Roman"/>
                <a:cs typeface="Times New Roman"/>
              </a:rPr>
              <a:t>i</a:t>
            </a:r>
            <a:r>
              <a:rPr dirty="0" sz="3600" spc="-540">
                <a:solidFill>
                  <a:srgbClr val="F4FAEC"/>
                </a:solidFill>
                <a:latin typeface="Times New Roman"/>
                <a:cs typeface="Times New Roman"/>
              </a:rPr>
              <a:t> </a:t>
            </a:r>
            <a:r>
              <a:rPr dirty="0" sz="3600" spc="500">
                <a:solidFill>
                  <a:srgbClr val="F4FAEC"/>
                </a:solidFill>
                <a:latin typeface="Times New Roman"/>
                <a:cs typeface="Times New Roman"/>
              </a:rPr>
              <a:t>t</a:t>
            </a:r>
            <a:r>
              <a:rPr dirty="0" sz="3600" spc="390">
                <a:solidFill>
                  <a:srgbClr val="F4FAEC"/>
                </a:solidFill>
                <a:latin typeface="Times New Roman"/>
                <a:cs typeface="Times New Roman"/>
              </a:rPr>
              <a:t>e</a:t>
            </a:r>
            <a:r>
              <a:rPr dirty="0" sz="3600" spc="425">
                <a:solidFill>
                  <a:srgbClr val="F4FAEC"/>
                </a:solidFill>
                <a:latin typeface="Times New Roman"/>
                <a:cs typeface="Times New Roman"/>
              </a:rPr>
              <a:t>m</a:t>
            </a:r>
            <a:r>
              <a:rPr dirty="0" sz="3600" spc="5">
                <a:solidFill>
                  <a:srgbClr val="F4FAEC"/>
                </a:solidFill>
                <a:latin typeface="Times New Roman"/>
                <a:cs typeface="Times New Roman"/>
              </a:rPr>
              <a:t>s</a:t>
            </a:r>
            <a:r>
              <a:rPr dirty="0" sz="3600">
                <a:solidFill>
                  <a:srgbClr val="F4FAEC"/>
                </a:solidFill>
                <a:latin typeface="Times New Roman"/>
                <a:cs typeface="Times New Roman"/>
              </a:rPr>
              <a:t>	</a:t>
            </a:r>
            <a:r>
              <a:rPr dirty="0" sz="3600" spc="360">
                <a:solidFill>
                  <a:srgbClr val="F4FAEC"/>
                </a:solidFill>
                <a:latin typeface="Times New Roman"/>
                <a:cs typeface="Times New Roman"/>
              </a:rPr>
              <a:t>o</a:t>
            </a:r>
            <a:r>
              <a:rPr dirty="0" sz="3600" spc="195">
                <a:solidFill>
                  <a:srgbClr val="F4FAEC"/>
                </a:solidFill>
                <a:latin typeface="Times New Roman"/>
                <a:cs typeface="Times New Roman"/>
              </a:rPr>
              <a:t>n</a:t>
            </a:r>
            <a:r>
              <a:rPr dirty="0" sz="3600">
                <a:solidFill>
                  <a:srgbClr val="F4FAEC"/>
                </a:solidFill>
                <a:latin typeface="Times New Roman"/>
                <a:cs typeface="Times New Roman"/>
              </a:rPr>
              <a:t>	</a:t>
            </a:r>
            <a:r>
              <a:rPr dirty="0" sz="3600" spc="500">
                <a:solidFill>
                  <a:srgbClr val="F4FAEC"/>
                </a:solidFill>
                <a:latin typeface="Times New Roman"/>
                <a:cs typeface="Times New Roman"/>
              </a:rPr>
              <a:t>t</a:t>
            </a:r>
            <a:r>
              <a:rPr dirty="0" sz="3600" spc="565">
                <a:solidFill>
                  <a:srgbClr val="F4FAEC"/>
                </a:solidFill>
                <a:latin typeface="Times New Roman"/>
                <a:cs typeface="Times New Roman"/>
              </a:rPr>
              <a:t>h</a:t>
            </a:r>
            <a:r>
              <a:rPr dirty="0" sz="3600" spc="30">
                <a:solidFill>
                  <a:srgbClr val="F4FAEC"/>
                </a:solidFill>
                <a:latin typeface="Times New Roman"/>
                <a:cs typeface="Times New Roman"/>
              </a:rPr>
              <a:t>e</a:t>
            </a:r>
            <a:r>
              <a:rPr dirty="0" sz="3600">
                <a:solidFill>
                  <a:srgbClr val="F4FAEC"/>
                </a:solidFill>
                <a:latin typeface="Times New Roman"/>
                <a:cs typeface="Times New Roman"/>
              </a:rPr>
              <a:t>	</a:t>
            </a:r>
            <a:r>
              <a:rPr dirty="0" sz="3600" spc="425">
                <a:solidFill>
                  <a:srgbClr val="F4FAEC"/>
                </a:solidFill>
                <a:latin typeface="Times New Roman"/>
                <a:cs typeface="Times New Roman"/>
              </a:rPr>
              <a:t>m</a:t>
            </a:r>
            <a:r>
              <a:rPr dirty="0" sz="3600" spc="390">
                <a:solidFill>
                  <a:srgbClr val="F4FAEC"/>
                </a:solidFill>
                <a:latin typeface="Times New Roman"/>
                <a:cs typeface="Times New Roman"/>
              </a:rPr>
              <a:t>e</a:t>
            </a:r>
            <a:r>
              <a:rPr dirty="0" sz="3600" spc="555">
                <a:solidFill>
                  <a:srgbClr val="F4FAEC"/>
                </a:solidFill>
                <a:latin typeface="Times New Roman"/>
                <a:cs typeface="Times New Roman"/>
              </a:rPr>
              <a:t>n</a:t>
            </a:r>
            <a:r>
              <a:rPr dirty="0" sz="3600" spc="550">
                <a:solidFill>
                  <a:srgbClr val="F4FAEC"/>
                </a:solidFill>
                <a:latin typeface="Times New Roman"/>
                <a:cs typeface="Times New Roman"/>
              </a:rPr>
              <a:t>u</a:t>
            </a:r>
            <a:r>
              <a:rPr dirty="0" sz="3600" spc="5">
                <a:solidFill>
                  <a:srgbClr val="F4FAEC"/>
                </a:solidFill>
                <a:latin typeface="Times New Roman"/>
                <a:cs typeface="Times New Roman"/>
              </a:rPr>
              <a:t>?  </a:t>
            </a:r>
            <a:r>
              <a:rPr dirty="0" sz="3600" spc="260">
                <a:solidFill>
                  <a:srgbClr val="F4FAEC"/>
                </a:solidFill>
                <a:latin typeface="Times New Roman"/>
                <a:cs typeface="Times New Roman"/>
              </a:rPr>
              <a:t>What	</a:t>
            </a:r>
            <a:r>
              <a:rPr dirty="0" sz="3600" spc="340">
                <a:solidFill>
                  <a:srgbClr val="F4FAEC"/>
                </a:solidFill>
                <a:latin typeface="Times New Roman"/>
                <a:cs typeface="Times New Roman"/>
              </a:rPr>
              <a:t>times	</a:t>
            </a:r>
            <a:r>
              <a:rPr dirty="0" sz="3600" spc="114">
                <a:solidFill>
                  <a:srgbClr val="F4FAEC"/>
                </a:solidFill>
                <a:latin typeface="Times New Roman"/>
                <a:cs typeface="Times New Roman"/>
              </a:rPr>
              <a:t>of	</a:t>
            </a:r>
            <a:r>
              <a:rPr dirty="0" sz="3600" spc="280">
                <a:solidFill>
                  <a:srgbClr val="F4FAEC"/>
                </a:solidFill>
                <a:latin typeface="Times New Roman"/>
                <a:cs typeface="Times New Roman"/>
              </a:rPr>
              <a:t>day	</a:t>
            </a:r>
            <a:r>
              <a:rPr dirty="0" sz="3600" spc="340">
                <a:solidFill>
                  <a:srgbClr val="F4FAEC"/>
                </a:solidFill>
                <a:latin typeface="Times New Roman"/>
                <a:cs typeface="Times New Roman"/>
              </a:rPr>
              <a:t>are	</a:t>
            </a:r>
            <a:r>
              <a:rPr dirty="0" sz="3600" spc="365">
                <a:solidFill>
                  <a:srgbClr val="F4FAEC"/>
                </a:solidFill>
                <a:latin typeface="Times New Roman"/>
                <a:cs typeface="Times New Roman"/>
              </a:rPr>
              <a:t>the	</a:t>
            </a:r>
            <a:r>
              <a:rPr dirty="0" sz="3600" spc="380">
                <a:solidFill>
                  <a:srgbClr val="F4FAEC"/>
                </a:solidFill>
                <a:latin typeface="Times New Roman"/>
                <a:cs typeface="Times New Roman"/>
              </a:rPr>
              <a:t>busiest		</a:t>
            </a:r>
            <a:r>
              <a:rPr dirty="0" sz="3600" spc="254">
                <a:solidFill>
                  <a:srgbClr val="F4FAEC"/>
                </a:solidFill>
                <a:latin typeface="Times New Roman"/>
                <a:cs typeface="Times New Roman"/>
              </a:rPr>
              <a:t>for	</a:t>
            </a:r>
            <a:r>
              <a:rPr dirty="0" sz="3600" spc="365">
                <a:solidFill>
                  <a:srgbClr val="F4FAEC"/>
                </a:solidFill>
                <a:latin typeface="Times New Roman"/>
                <a:cs typeface="Times New Roman"/>
              </a:rPr>
              <a:t>the	</a:t>
            </a:r>
            <a:r>
              <a:rPr dirty="0" sz="3600" spc="275">
                <a:solidFill>
                  <a:srgbClr val="F4FAEC"/>
                </a:solidFill>
                <a:latin typeface="Times New Roman"/>
                <a:cs typeface="Times New Roman"/>
              </a:rPr>
              <a:t>cafe?</a:t>
            </a:r>
            <a:endParaRPr sz="3600">
              <a:latin typeface="Times New Roman"/>
              <a:cs typeface="Times New Roman"/>
            </a:endParaRPr>
          </a:p>
          <a:p>
            <a:pPr marL="789305">
              <a:lnSpc>
                <a:spcPts val="3525"/>
              </a:lnSpc>
              <a:tabLst>
                <a:tab pos="1892300" algn="l"/>
                <a:tab pos="2715260" algn="l"/>
                <a:tab pos="4760595" algn="l"/>
                <a:tab pos="5801360" algn="l"/>
                <a:tab pos="8132445" algn="l"/>
                <a:tab pos="10466070" algn="l"/>
                <a:tab pos="12004675" algn="l"/>
                <a:tab pos="12797155" algn="l"/>
              </a:tabLst>
            </a:pPr>
            <a:r>
              <a:rPr dirty="0" sz="3600" spc="150">
                <a:solidFill>
                  <a:srgbClr val="F4FAEC"/>
                </a:solidFill>
                <a:latin typeface="Times New Roman"/>
                <a:cs typeface="Times New Roman"/>
              </a:rPr>
              <a:t>C</a:t>
            </a:r>
            <a:r>
              <a:rPr dirty="0" sz="3600" spc="455">
                <a:solidFill>
                  <a:srgbClr val="F4FAEC"/>
                </a:solidFill>
                <a:latin typeface="Times New Roman"/>
                <a:cs typeface="Times New Roman"/>
              </a:rPr>
              <a:t>a</a:t>
            </a:r>
            <a:r>
              <a:rPr dirty="0" sz="3600" spc="195">
                <a:solidFill>
                  <a:srgbClr val="F4FAEC"/>
                </a:solidFill>
                <a:latin typeface="Times New Roman"/>
                <a:cs typeface="Times New Roman"/>
              </a:rPr>
              <a:t>n</a:t>
            </a:r>
            <a:r>
              <a:rPr dirty="0" sz="3600">
                <a:solidFill>
                  <a:srgbClr val="F4FAEC"/>
                </a:solidFill>
                <a:latin typeface="Times New Roman"/>
                <a:cs typeface="Times New Roman"/>
              </a:rPr>
              <a:t>	</a:t>
            </a:r>
            <a:r>
              <a:rPr dirty="0" sz="3600" spc="160">
                <a:solidFill>
                  <a:srgbClr val="F4FAEC"/>
                </a:solidFill>
                <a:latin typeface="Times New Roman"/>
                <a:cs typeface="Times New Roman"/>
              </a:rPr>
              <a:t>w</a:t>
            </a:r>
            <a:r>
              <a:rPr dirty="0" sz="3600" spc="30">
                <a:solidFill>
                  <a:srgbClr val="F4FAEC"/>
                </a:solidFill>
                <a:latin typeface="Times New Roman"/>
                <a:cs typeface="Times New Roman"/>
              </a:rPr>
              <a:t>e</a:t>
            </a:r>
            <a:r>
              <a:rPr dirty="0" sz="3600">
                <a:solidFill>
                  <a:srgbClr val="F4FAEC"/>
                </a:solidFill>
                <a:latin typeface="Times New Roman"/>
                <a:cs typeface="Times New Roman"/>
              </a:rPr>
              <a:t>	</a:t>
            </a:r>
            <a:r>
              <a:rPr dirty="0" sz="3600" spc="375">
                <a:solidFill>
                  <a:srgbClr val="F4FAEC"/>
                </a:solidFill>
                <a:latin typeface="Times New Roman"/>
                <a:cs typeface="Times New Roman"/>
              </a:rPr>
              <a:t>i</a:t>
            </a:r>
            <a:r>
              <a:rPr dirty="0" sz="3600" spc="484">
                <a:solidFill>
                  <a:srgbClr val="F4FAEC"/>
                </a:solidFill>
                <a:latin typeface="Times New Roman"/>
                <a:cs typeface="Times New Roman"/>
              </a:rPr>
              <a:t>d</a:t>
            </a:r>
            <a:r>
              <a:rPr dirty="0" sz="3600" spc="390">
                <a:solidFill>
                  <a:srgbClr val="F4FAEC"/>
                </a:solidFill>
                <a:latin typeface="Times New Roman"/>
                <a:cs typeface="Times New Roman"/>
              </a:rPr>
              <a:t>e</a:t>
            </a:r>
            <a:r>
              <a:rPr dirty="0" sz="3600" spc="555">
                <a:solidFill>
                  <a:srgbClr val="F4FAEC"/>
                </a:solidFill>
                <a:latin typeface="Times New Roman"/>
                <a:cs typeface="Times New Roman"/>
              </a:rPr>
              <a:t>n</a:t>
            </a:r>
            <a:r>
              <a:rPr dirty="0" sz="3600" spc="500">
                <a:solidFill>
                  <a:srgbClr val="F4FAEC"/>
                </a:solidFill>
                <a:latin typeface="Times New Roman"/>
                <a:cs typeface="Times New Roman"/>
              </a:rPr>
              <a:t>t</a:t>
            </a:r>
            <a:r>
              <a:rPr dirty="0" sz="3600" spc="375">
                <a:solidFill>
                  <a:srgbClr val="F4FAEC"/>
                </a:solidFill>
                <a:latin typeface="Times New Roman"/>
                <a:cs typeface="Times New Roman"/>
              </a:rPr>
              <a:t>i</a:t>
            </a:r>
            <a:r>
              <a:rPr dirty="0" sz="3600" spc="225">
                <a:solidFill>
                  <a:srgbClr val="F4FAEC"/>
                </a:solidFill>
                <a:latin typeface="Times New Roman"/>
                <a:cs typeface="Times New Roman"/>
              </a:rPr>
              <a:t>f</a:t>
            </a:r>
            <a:r>
              <a:rPr dirty="0" sz="3600" spc="-100">
                <a:solidFill>
                  <a:srgbClr val="F4FAEC"/>
                </a:solidFill>
                <a:latin typeface="Times New Roman"/>
                <a:cs typeface="Times New Roman"/>
              </a:rPr>
              <a:t>y</a:t>
            </a:r>
            <a:r>
              <a:rPr dirty="0" sz="3600">
                <a:solidFill>
                  <a:srgbClr val="F4FAEC"/>
                </a:solidFill>
                <a:latin typeface="Times New Roman"/>
                <a:cs typeface="Times New Roman"/>
              </a:rPr>
              <a:t>	</a:t>
            </a:r>
            <a:r>
              <a:rPr dirty="0" sz="3600" spc="455">
                <a:solidFill>
                  <a:srgbClr val="F4FAEC"/>
                </a:solidFill>
                <a:latin typeface="Times New Roman"/>
                <a:cs typeface="Times New Roman"/>
              </a:rPr>
              <a:t>a</a:t>
            </a:r>
            <a:r>
              <a:rPr dirty="0" sz="3600" spc="555">
                <a:solidFill>
                  <a:srgbClr val="F4FAEC"/>
                </a:solidFill>
                <a:latin typeface="Times New Roman"/>
                <a:cs typeface="Times New Roman"/>
              </a:rPr>
              <a:t>n</a:t>
            </a:r>
            <a:r>
              <a:rPr dirty="0" sz="3600" spc="-100">
                <a:solidFill>
                  <a:srgbClr val="F4FAEC"/>
                </a:solidFill>
                <a:latin typeface="Times New Roman"/>
                <a:cs typeface="Times New Roman"/>
              </a:rPr>
              <a:t>y</a:t>
            </a:r>
            <a:r>
              <a:rPr dirty="0" sz="3600">
                <a:solidFill>
                  <a:srgbClr val="F4FAEC"/>
                </a:solidFill>
                <a:latin typeface="Times New Roman"/>
                <a:cs typeface="Times New Roman"/>
              </a:rPr>
              <a:t>	</a:t>
            </a:r>
            <a:r>
              <a:rPr dirty="0" sz="3600" spc="290">
                <a:solidFill>
                  <a:srgbClr val="F4FAEC"/>
                </a:solidFill>
                <a:latin typeface="Times New Roman"/>
                <a:cs typeface="Times New Roman"/>
              </a:rPr>
              <a:t>c</a:t>
            </a:r>
            <a:r>
              <a:rPr dirty="0" sz="3600" spc="550">
                <a:solidFill>
                  <a:srgbClr val="F4FAEC"/>
                </a:solidFill>
                <a:latin typeface="Times New Roman"/>
                <a:cs typeface="Times New Roman"/>
              </a:rPr>
              <a:t>u</a:t>
            </a:r>
            <a:r>
              <a:rPr dirty="0" sz="3600" spc="365">
                <a:solidFill>
                  <a:srgbClr val="F4FAEC"/>
                </a:solidFill>
                <a:latin typeface="Times New Roman"/>
                <a:cs typeface="Times New Roman"/>
              </a:rPr>
              <a:t>s</a:t>
            </a:r>
            <a:r>
              <a:rPr dirty="0" sz="3600" spc="500">
                <a:solidFill>
                  <a:srgbClr val="F4FAEC"/>
                </a:solidFill>
                <a:latin typeface="Times New Roman"/>
                <a:cs typeface="Times New Roman"/>
              </a:rPr>
              <a:t>t</a:t>
            </a:r>
            <a:r>
              <a:rPr dirty="0" sz="3600" spc="360">
                <a:solidFill>
                  <a:srgbClr val="F4FAEC"/>
                </a:solidFill>
                <a:latin typeface="Times New Roman"/>
                <a:cs typeface="Times New Roman"/>
              </a:rPr>
              <a:t>o</a:t>
            </a:r>
            <a:r>
              <a:rPr dirty="0" sz="3600" spc="425">
                <a:solidFill>
                  <a:srgbClr val="F4FAEC"/>
                </a:solidFill>
                <a:latin typeface="Times New Roman"/>
                <a:cs typeface="Times New Roman"/>
              </a:rPr>
              <a:t>m</a:t>
            </a:r>
            <a:r>
              <a:rPr dirty="0" sz="3600" spc="390">
                <a:solidFill>
                  <a:srgbClr val="F4FAEC"/>
                </a:solidFill>
                <a:latin typeface="Times New Roman"/>
                <a:cs typeface="Times New Roman"/>
              </a:rPr>
              <a:t>e</a:t>
            </a:r>
            <a:r>
              <a:rPr dirty="0" sz="3600" spc="180">
                <a:solidFill>
                  <a:srgbClr val="F4FAEC"/>
                </a:solidFill>
                <a:latin typeface="Times New Roman"/>
                <a:cs typeface="Times New Roman"/>
              </a:rPr>
              <a:t>r</a:t>
            </a:r>
            <a:r>
              <a:rPr dirty="0" sz="3600">
                <a:solidFill>
                  <a:srgbClr val="F4FAEC"/>
                </a:solidFill>
                <a:latin typeface="Times New Roman"/>
                <a:cs typeface="Times New Roman"/>
              </a:rPr>
              <a:t>	</a:t>
            </a:r>
            <a:r>
              <a:rPr dirty="0" sz="3600" spc="365">
                <a:solidFill>
                  <a:srgbClr val="F4FAEC"/>
                </a:solidFill>
                <a:latin typeface="Times New Roman"/>
                <a:cs typeface="Times New Roman"/>
              </a:rPr>
              <a:t>s</a:t>
            </a:r>
            <a:r>
              <a:rPr dirty="0" sz="3600" spc="390">
                <a:solidFill>
                  <a:srgbClr val="F4FAEC"/>
                </a:solidFill>
                <a:latin typeface="Times New Roman"/>
                <a:cs typeface="Times New Roman"/>
              </a:rPr>
              <a:t>e</a:t>
            </a:r>
            <a:r>
              <a:rPr dirty="0" sz="3600" spc="250">
                <a:solidFill>
                  <a:srgbClr val="F4FAEC"/>
                </a:solidFill>
                <a:latin typeface="Times New Roman"/>
                <a:cs typeface="Times New Roman"/>
              </a:rPr>
              <a:t>g</a:t>
            </a:r>
            <a:r>
              <a:rPr dirty="0" sz="3600" spc="425">
                <a:solidFill>
                  <a:srgbClr val="F4FAEC"/>
                </a:solidFill>
                <a:latin typeface="Times New Roman"/>
                <a:cs typeface="Times New Roman"/>
              </a:rPr>
              <a:t>m</a:t>
            </a:r>
            <a:r>
              <a:rPr dirty="0" sz="3600" spc="390">
                <a:solidFill>
                  <a:srgbClr val="F4FAEC"/>
                </a:solidFill>
                <a:latin typeface="Times New Roman"/>
                <a:cs typeface="Times New Roman"/>
              </a:rPr>
              <a:t>e</a:t>
            </a:r>
            <a:r>
              <a:rPr dirty="0" sz="3600" spc="555">
                <a:solidFill>
                  <a:srgbClr val="F4FAEC"/>
                </a:solidFill>
                <a:latin typeface="Times New Roman"/>
                <a:cs typeface="Times New Roman"/>
              </a:rPr>
              <a:t>n</a:t>
            </a:r>
            <a:r>
              <a:rPr dirty="0" sz="3600" spc="500">
                <a:solidFill>
                  <a:srgbClr val="F4FAEC"/>
                </a:solidFill>
                <a:latin typeface="Times New Roman"/>
                <a:cs typeface="Times New Roman"/>
              </a:rPr>
              <a:t>t</a:t>
            </a:r>
            <a:r>
              <a:rPr dirty="0" sz="3600" spc="5">
                <a:solidFill>
                  <a:srgbClr val="F4FAEC"/>
                </a:solidFill>
                <a:latin typeface="Times New Roman"/>
                <a:cs typeface="Times New Roman"/>
              </a:rPr>
              <a:t>s</a:t>
            </a:r>
            <a:r>
              <a:rPr dirty="0" sz="3600">
                <a:solidFill>
                  <a:srgbClr val="F4FAEC"/>
                </a:solidFill>
                <a:latin typeface="Times New Roman"/>
                <a:cs typeface="Times New Roman"/>
              </a:rPr>
              <a:t>	</a:t>
            </a:r>
            <a:r>
              <a:rPr dirty="0" sz="3600" spc="490">
                <a:solidFill>
                  <a:srgbClr val="F4FAEC"/>
                </a:solidFill>
                <a:latin typeface="Times New Roman"/>
                <a:cs typeface="Times New Roman"/>
              </a:rPr>
              <a:t>b</a:t>
            </a:r>
            <a:r>
              <a:rPr dirty="0" sz="3600" spc="455">
                <a:solidFill>
                  <a:srgbClr val="F4FAEC"/>
                </a:solidFill>
                <a:latin typeface="Times New Roman"/>
                <a:cs typeface="Times New Roman"/>
              </a:rPr>
              <a:t>a</a:t>
            </a:r>
            <a:r>
              <a:rPr dirty="0" sz="3600" spc="365">
                <a:solidFill>
                  <a:srgbClr val="F4FAEC"/>
                </a:solidFill>
                <a:latin typeface="Times New Roman"/>
                <a:cs typeface="Times New Roman"/>
              </a:rPr>
              <a:t>s</a:t>
            </a:r>
            <a:r>
              <a:rPr dirty="0" sz="3600" spc="390">
                <a:solidFill>
                  <a:srgbClr val="F4FAEC"/>
                </a:solidFill>
                <a:latin typeface="Times New Roman"/>
                <a:cs typeface="Times New Roman"/>
              </a:rPr>
              <a:t>e</a:t>
            </a:r>
            <a:r>
              <a:rPr dirty="0" sz="3600" spc="125">
                <a:solidFill>
                  <a:srgbClr val="F4FAEC"/>
                </a:solidFill>
                <a:latin typeface="Times New Roman"/>
                <a:cs typeface="Times New Roman"/>
              </a:rPr>
              <a:t>d</a:t>
            </a:r>
            <a:r>
              <a:rPr dirty="0" sz="3600">
                <a:solidFill>
                  <a:srgbClr val="F4FAEC"/>
                </a:solidFill>
                <a:latin typeface="Times New Roman"/>
                <a:cs typeface="Times New Roman"/>
              </a:rPr>
              <a:t>	</a:t>
            </a:r>
            <a:r>
              <a:rPr dirty="0" sz="3600" spc="360">
                <a:solidFill>
                  <a:srgbClr val="F4FAEC"/>
                </a:solidFill>
                <a:latin typeface="Times New Roman"/>
                <a:cs typeface="Times New Roman"/>
              </a:rPr>
              <a:t>o</a:t>
            </a:r>
            <a:r>
              <a:rPr dirty="0" sz="3600" spc="195">
                <a:solidFill>
                  <a:srgbClr val="F4FAEC"/>
                </a:solidFill>
                <a:latin typeface="Times New Roman"/>
                <a:cs typeface="Times New Roman"/>
              </a:rPr>
              <a:t>n</a:t>
            </a:r>
            <a:r>
              <a:rPr dirty="0" sz="3600">
                <a:solidFill>
                  <a:srgbClr val="F4FAEC"/>
                </a:solidFill>
                <a:latin typeface="Times New Roman"/>
                <a:cs typeface="Times New Roman"/>
              </a:rPr>
              <a:t>	</a:t>
            </a:r>
            <a:r>
              <a:rPr dirty="0" sz="3600" spc="500">
                <a:solidFill>
                  <a:srgbClr val="F4FAEC"/>
                </a:solidFill>
                <a:latin typeface="Times New Roman"/>
                <a:cs typeface="Times New Roman"/>
              </a:rPr>
              <a:t>t</a:t>
            </a:r>
            <a:r>
              <a:rPr dirty="0" sz="3600" spc="565">
                <a:solidFill>
                  <a:srgbClr val="F4FAEC"/>
                </a:solidFill>
                <a:latin typeface="Times New Roman"/>
                <a:cs typeface="Times New Roman"/>
              </a:rPr>
              <a:t>h</a:t>
            </a:r>
            <a:r>
              <a:rPr dirty="0" sz="3600" spc="390">
                <a:solidFill>
                  <a:srgbClr val="F4FAEC"/>
                </a:solidFill>
                <a:latin typeface="Times New Roman"/>
                <a:cs typeface="Times New Roman"/>
              </a:rPr>
              <a:t>e</a:t>
            </a:r>
            <a:r>
              <a:rPr dirty="0" sz="3600" spc="375">
                <a:solidFill>
                  <a:srgbClr val="F4FAEC"/>
                </a:solidFill>
                <a:latin typeface="Times New Roman"/>
                <a:cs typeface="Times New Roman"/>
              </a:rPr>
              <a:t>i</a:t>
            </a:r>
            <a:r>
              <a:rPr dirty="0" sz="3600" spc="180">
                <a:solidFill>
                  <a:srgbClr val="F4FAEC"/>
                </a:solidFill>
                <a:latin typeface="Times New Roman"/>
                <a:cs typeface="Times New Roman"/>
              </a:rPr>
              <a:t>r</a:t>
            </a:r>
            <a:endParaRPr sz="3600">
              <a:latin typeface="Times New Roman"/>
              <a:cs typeface="Times New Roman"/>
            </a:endParaRPr>
          </a:p>
          <a:p>
            <a:pPr marL="789305">
              <a:lnSpc>
                <a:spcPts val="3825"/>
              </a:lnSpc>
              <a:tabLst>
                <a:tab pos="3494404" algn="l"/>
              </a:tabLst>
            </a:pPr>
            <a:r>
              <a:rPr dirty="0" sz="3600" spc="405">
                <a:solidFill>
                  <a:srgbClr val="F4FAEC"/>
                </a:solidFill>
                <a:latin typeface="Times New Roman"/>
                <a:cs typeface="Times New Roman"/>
              </a:rPr>
              <a:t>purchasing	</a:t>
            </a:r>
            <a:r>
              <a:rPr dirty="0" sz="3600" spc="375">
                <a:solidFill>
                  <a:srgbClr val="F4FAEC"/>
                </a:solidFill>
                <a:latin typeface="Times New Roman"/>
                <a:cs typeface="Times New Roman"/>
              </a:rPr>
              <a:t>behavior?</a:t>
            </a:r>
            <a:endParaRPr sz="3600">
              <a:latin typeface="Times New Roman"/>
              <a:cs typeface="Times New Roman"/>
            </a:endParaRPr>
          </a:p>
          <a:p>
            <a:pPr marL="789305" marR="8890">
              <a:lnSpc>
                <a:spcPts val="3829"/>
              </a:lnSpc>
              <a:spcBef>
                <a:spcPts val="290"/>
              </a:spcBef>
              <a:tabLst>
                <a:tab pos="2109470" algn="l"/>
                <a:tab pos="2849245" algn="l"/>
                <a:tab pos="4897120" algn="l"/>
                <a:tab pos="5543550" algn="l"/>
                <a:tab pos="7533005" algn="l"/>
                <a:tab pos="8149590" algn="l"/>
                <a:tab pos="9044940" algn="l"/>
                <a:tab pos="10457180" algn="l"/>
                <a:tab pos="11407775" algn="l"/>
                <a:tab pos="12103100" algn="l"/>
                <a:tab pos="13468350" algn="l"/>
              </a:tabLst>
            </a:pPr>
            <a:r>
              <a:rPr dirty="0" sz="3600" spc="-120">
                <a:solidFill>
                  <a:srgbClr val="F4FAEC"/>
                </a:solidFill>
                <a:latin typeface="Times New Roman"/>
                <a:cs typeface="Times New Roman"/>
              </a:rPr>
              <a:t>W</a:t>
            </a:r>
            <a:r>
              <a:rPr dirty="0" sz="3600" spc="565">
                <a:solidFill>
                  <a:srgbClr val="F4FAEC"/>
                </a:solidFill>
                <a:latin typeface="Times New Roman"/>
                <a:cs typeface="Times New Roman"/>
              </a:rPr>
              <a:t>h</a:t>
            </a:r>
            <a:r>
              <a:rPr dirty="0" sz="3600" spc="455">
                <a:solidFill>
                  <a:srgbClr val="F4FAEC"/>
                </a:solidFill>
                <a:latin typeface="Times New Roman"/>
                <a:cs typeface="Times New Roman"/>
              </a:rPr>
              <a:t>a</a:t>
            </a:r>
            <a:r>
              <a:rPr dirty="0" sz="3600" spc="140">
                <a:solidFill>
                  <a:srgbClr val="F4FAEC"/>
                </a:solidFill>
                <a:latin typeface="Times New Roman"/>
                <a:cs typeface="Times New Roman"/>
              </a:rPr>
              <a:t>t</a:t>
            </a:r>
            <a:r>
              <a:rPr dirty="0" sz="3600">
                <a:solidFill>
                  <a:srgbClr val="F4FAEC"/>
                </a:solidFill>
                <a:latin typeface="Times New Roman"/>
                <a:cs typeface="Times New Roman"/>
              </a:rPr>
              <a:t>	</a:t>
            </a:r>
            <a:r>
              <a:rPr dirty="0" sz="3600" spc="490">
                <a:solidFill>
                  <a:srgbClr val="F4FAEC"/>
                </a:solidFill>
                <a:latin typeface="Times New Roman"/>
                <a:cs typeface="Times New Roman"/>
              </a:rPr>
              <a:t>p</a:t>
            </a:r>
            <a:r>
              <a:rPr dirty="0" sz="3600" spc="540">
                <a:solidFill>
                  <a:srgbClr val="F4FAEC"/>
                </a:solidFill>
                <a:latin typeface="Times New Roman"/>
                <a:cs typeface="Times New Roman"/>
              </a:rPr>
              <a:t>r</a:t>
            </a:r>
            <a:r>
              <a:rPr dirty="0" sz="3600" spc="360">
                <a:solidFill>
                  <a:srgbClr val="F4FAEC"/>
                </a:solidFill>
                <a:latin typeface="Times New Roman"/>
                <a:cs typeface="Times New Roman"/>
              </a:rPr>
              <a:t>o</a:t>
            </a:r>
            <a:r>
              <a:rPr dirty="0" sz="3600" spc="425">
                <a:solidFill>
                  <a:srgbClr val="F4FAEC"/>
                </a:solidFill>
                <a:latin typeface="Times New Roman"/>
                <a:cs typeface="Times New Roman"/>
              </a:rPr>
              <a:t>m</a:t>
            </a:r>
            <a:r>
              <a:rPr dirty="0" sz="3600" spc="360">
                <a:solidFill>
                  <a:srgbClr val="F4FAEC"/>
                </a:solidFill>
                <a:latin typeface="Times New Roman"/>
                <a:cs typeface="Times New Roman"/>
              </a:rPr>
              <a:t>o</a:t>
            </a:r>
            <a:r>
              <a:rPr dirty="0" sz="3600" spc="500">
                <a:solidFill>
                  <a:srgbClr val="F4FAEC"/>
                </a:solidFill>
                <a:latin typeface="Times New Roman"/>
                <a:cs typeface="Times New Roman"/>
              </a:rPr>
              <a:t>t</a:t>
            </a:r>
            <a:r>
              <a:rPr dirty="0" sz="3600" spc="375">
                <a:solidFill>
                  <a:srgbClr val="F4FAEC"/>
                </a:solidFill>
                <a:latin typeface="Times New Roman"/>
                <a:cs typeface="Times New Roman"/>
              </a:rPr>
              <a:t>i</a:t>
            </a:r>
            <a:r>
              <a:rPr dirty="0" sz="3600" spc="360">
                <a:solidFill>
                  <a:srgbClr val="F4FAEC"/>
                </a:solidFill>
                <a:latin typeface="Times New Roman"/>
                <a:cs typeface="Times New Roman"/>
              </a:rPr>
              <a:t>o</a:t>
            </a:r>
            <a:r>
              <a:rPr dirty="0" sz="3600" spc="555">
                <a:solidFill>
                  <a:srgbClr val="F4FAEC"/>
                </a:solidFill>
                <a:latin typeface="Times New Roman"/>
                <a:cs typeface="Times New Roman"/>
              </a:rPr>
              <a:t>n</a:t>
            </a:r>
            <a:r>
              <a:rPr dirty="0" sz="3600" spc="5">
                <a:solidFill>
                  <a:srgbClr val="F4FAEC"/>
                </a:solidFill>
                <a:latin typeface="Times New Roman"/>
                <a:cs typeface="Times New Roman"/>
              </a:rPr>
              <a:t>s</a:t>
            </a:r>
            <a:r>
              <a:rPr dirty="0" sz="3600">
                <a:solidFill>
                  <a:srgbClr val="F4FAEC"/>
                </a:solidFill>
                <a:latin typeface="Times New Roman"/>
                <a:cs typeface="Times New Roman"/>
              </a:rPr>
              <a:t>	</a:t>
            </a:r>
            <a:r>
              <a:rPr dirty="0" sz="3600" spc="360">
                <a:solidFill>
                  <a:srgbClr val="F4FAEC"/>
                </a:solidFill>
                <a:latin typeface="Times New Roman"/>
                <a:cs typeface="Times New Roman"/>
              </a:rPr>
              <a:t>o</a:t>
            </a:r>
            <a:r>
              <a:rPr dirty="0" sz="3600" spc="180">
                <a:solidFill>
                  <a:srgbClr val="F4FAEC"/>
                </a:solidFill>
                <a:latin typeface="Times New Roman"/>
                <a:cs typeface="Times New Roman"/>
              </a:rPr>
              <a:t>r</a:t>
            </a:r>
            <a:r>
              <a:rPr dirty="0" sz="3600">
                <a:solidFill>
                  <a:srgbClr val="F4FAEC"/>
                </a:solidFill>
                <a:latin typeface="Times New Roman"/>
                <a:cs typeface="Times New Roman"/>
              </a:rPr>
              <a:t>	</a:t>
            </a:r>
            <a:r>
              <a:rPr dirty="0" sz="3600" spc="290">
                <a:solidFill>
                  <a:srgbClr val="F4FAEC"/>
                </a:solidFill>
                <a:latin typeface="Times New Roman"/>
                <a:cs typeface="Times New Roman"/>
              </a:rPr>
              <a:t>c</a:t>
            </a:r>
            <a:r>
              <a:rPr dirty="0" sz="3600" spc="565">
                <a:solidFill>
                  <a:srgbClr val="F4FAEC"/>
                </a:solidFill>
                <a:latin typeface="Times New Roman"/>
                <a:cs typeface="Times New Roman"/>
              </a:rPr>
              <a:t>h</a:t>
            </a:r>
            <a:r>
              <a:rPr dirty="0" sz="3600" spc="455">
                <a:solidFill>
                  <a:srgbClr val="F4FAEC"/>
                </a:solidFill>
                <a:latin typeface="Times New Roman"/>
                <a:cs typeface="Times New Roman"/>
              </a:rPr>
              <a:t>a</a:t>
            </a:r>
            <a:r>
              <a:rPr dirty="0" sz="3600" spc="555">
                <a:solidFill>
                  <a:srgbClr val="F4FAEC"/>
                </a:solidFill>
                <a:latin typeface="Times New Roman"/>
                <a:cs typeface="Times New Roman"/>
              </a:rPr>
              <a:t>n</a:t>
            </a:r>
            <a:r>
              <a:rPr dirty="0" sz="3600" spc="250">
                <a:solidFill>
                  <a:srgbClr val="F4FAEC"/>
                </a:solidFill>
                <a:latin typeface="Times New Roman"/>
                <a:cs typeface="Times New Roman"/>
              </a:rPr>
              <a:t>g</a:t>
            </a:r>
            <a:r>
              <a:rPr dirty="0" sz="3600" spc="390">
                <a:solidFill>
                  <a:srgbClr val="F4FAEC"/>
                </a:solidFill>
                <a:latin typeface="Times New Roman"/>
                <a:cs typeface="Times New Roman"/>
              </a:rPr>
              <a:t>e</a:t>
            </a:r>
            <a:r>
              <a:rPr dirty="0" sz="3600" spc="5">
                <a:solidFill>
                  <a:srgbClr val="F4FAEC"/>
                </a:solidFill>
                <a:latin typeface="Times New Roman"/>
                <a:cs typeface="Times New Roman"/>
              </a:rPr>
              <a:t>s</a:t>
            </a:r>
            <a:r>
              <a:rPr dirty="0" sz="3600">
                <a:solidFill>
                  <a:srgbClr val="F4FAEC"/>
                </a:solidFill>
                <a:latin typeface="Times New Roman"/>
                <a:cs typeface="Times New Roman"/>
              </a:rPr>
              <a:t>	</a:t>
            </a:r>
            <a:r>
              <a:rPr dirty="0" sz="3600" spc="500">
                <a:solidFill>
                  <a:srgbClr val="F4FAEC"/>
                </a:solidFill>
                <a:latin typeface="Times New Roman"/>
                <a:cs typeface="Times New Roman"/>
              </a:rPr>
              <a:t>t</a:t>
            </a:r>
            <a:r>
              <a:rPr dirty="0" sz="3600">
                <a:solidFill>
                  <a:srgbClr val="F4FAEC"/>
                </a:solidFill>
                <a:latin typeface="Times New Roman"/>
                <a:cs typeface="Times New Roman"/>
              </a:rPr>
              <a:t>o</a:t>
            </a:r>
            <a:r>
              <a:rPr dirty="0" sz="3600">
                <a:solidFill>
                  <a:srgbClr val="F4FAEC"/>
                </a:solidFill>
                <a:latin typeface="Times New Roman"/>
                <a:cs typeface="Times New Roman"/>
              </a:rPr>
              <a:t>	</a:t>
            </a:r>
            <a:r>
              <a:rPr dirty="0" sz="3600" spc="500">
                <a:solidFill>
                  <a:srgbClr val="F4FAEC"/>
                </a:solidFill>
                <a:latin typeface="Times New Roman"/>
                <a:cs typeface="Times New Roman"/>
              </a:rPr>
              <a:t>t</a:t>
            </a:r>
            <a:r>
              <a:rPr dirty="0" sz="3600" spc="565">
                <a:solidFill>
                  <a:srgbClr val="F4FAEC"/>
                </a:solidFill>
                <a:latin typeface="Times New Roman"/>
                <a:cs typeface="Times New Roman"/>
              </a:rPr>
              <a:t>h</a:t>
            </a:r>
            <a:r>
              <a:rPr dirty="0" sz="3600" spc="30">
                <a:solidFill>
                  <a:srgbClr val="F4FAEC"/>
                </a:solidFill>
                <a:latin typeface="Times New Roman"/>
                <a:cs typeface="Times New Roman"/>
              </a:rPr>
              <a:t>e</a:t>
            </a:r>
            <a:r>
              <a:rPr dirty="0" sz="3600">
                <a:solidFill>
                  <a:srgbClr val="F4FAEC"/>
                </a:solidFill>
                <a:latin typeface="Times New Roman"/>
                <a:cs typeface="Times New Roman"/>
              </a:rPr>
              <a:t>	</a:t>
            </a:r>
            <a:r>
              <a:rPr dirty="0" sz="3600" spc="425">
                <a:solidFill>
                  <a:srgbClr val="F4FAEC"/>
                </a:solidFill>
                <a:latin typeface="Times New Roman"/>
                <a:cs typeface="Times New Roman"/>
              </a:rPr>
              <a:t>m</a:t>
            </a:r>
            <a:r>
              <a:rPr dirty="0" sz="3600" spc="390">
                <a:solidFill>
                  <a:srgbClr val="F4FAEC"/>
                </a:solidFill>
                <a:latin typeface="Times New Roman"/>
                <a:cs typeface="Times New Roman"/>
              </a:rPr>
              <a:t>e</a:t>
            </a:r>
            <a:r>
              <a:rPr dirty="0" sz="3600" spc="555">
                <a:solidFill>
                  <a:srgbClr val="F4FAEC"/>
                </a:solidFill>
                <a:latin typeface="Times New Roman"/>
                <a:cs typeface="Times New Roman"/>
              </a:rPr>
              <a:t>n</a:t>
            </a:r>
            <a:r>
              <a:rPr dirty="0" sz="3600" spc="190">
                <a:solidFill>
                  <a:srgbClr val="F4FAEC"/>
                </a:solidFill>
                <a:latin typeface="Times New Roman"/>
                <a:cs typeface="Times New Roman"/>
              </a:rPr>
              <a:t>u</a:t>
            </a:r>
            <a:r>
              <a:rPr dirty="0" sz="3600">
                <a:solidFill>
                  <a:srgbClr val="F4FAEC"/>
                </a:solidFill>
                <a:latin typeface="Times New Roman"/>
                <a:cs typeface="Times New Roman"/>
              </a:rPr>
              <a:t>	</a:t>
            </a:r>
            <a:r>
              <a:rPr dirty="0" sz="3600" spc="290">
                <a:solidFill>
                  <a:srgbClr val="F4FAEC"/>
                </a:solidFill>
                <a:latin typeface="Times New Roman"/>
                <a:cs typeface="Times New Roman"/>
              </a:rPr>
              <a:t>c</a:t>
            </a:r>
            <a:r>
              <a:rPr dirty="0" sz="3600" spc="455">
                <a:solidFill>
                  <a:srgbClr val="F4FAEC"/>
                </a:solidFill>
                <a:latin typeface="Times New Roman"/>
                <a:cs typeface="Times New Roman"/>
              </a:rPr>
              <a:t>a</a:t>
            </a:r>
            <a:r>
              <a:rPr dirty="0" sz="3600" spc="195">
                <a:solidFill>
                  <a:srgbClr val="F4FAEC"/>
                </a:solidFill>
                <a:latin typeface="Times New Roman"/>
                <a:cs typeface="Times New Roman"/>
              </a:rPr>
              <a:t>n</a:t>
            </a:r>
            <a:r>
              <a:rPr dirty="0" sz="3600">
                <a:solidFill>
                  <a:srgbClr val="F4FAEC"/>
                </a:solidFill>
                <a:latin typeface="Times New Roman"/>
                <a:cs typeface="Times New Roman"/>
              </a:rPr>
              <a:t>	</a:t>
            </a:r>
            <a:r>
              <a:rPr dirty="0" sz="3600" spc="490">
                <a:solidFill>
                  <a:srgbClr val="F4FAEC"/>
                </a:solidFill>
                <a:latin typeface="Times New Roman"/>
                <a:cs typeface="Times New Roman"/>
              </a:rPr>
              <a:t>b</a:t>
            </a:r>
            <a:r>
              <a:rPr dirty="0" sz="3600" spc="30">
                <a:solidFill>
                  <a:srgbClr val="F4FAEC"/>
                </a:solidFill>
                <a:latin typeface="Times New Roman"/>
                <a:cs typeface="Times New Roman"/>
              </a:rPr>
              <a:t>e</a:t>
            </a:r>
            <a:r>
              <a:rPr dirty="0" sz="3600">
                <a:solidFill>
                  <a:srgbClr val="F4FAEC"/>
                </a:solidFill>
                <a:latin typeface="Times New Roman"/>
                <a:cs typeface="Times New Roman"/>
              </a:rPr>
              <a:t>	</a:t>
            </a:r>
            <a:r>
              <a:rPr dirty="0" sz="3600" spc="425">
                <a:solidFill>
                  <a:srgbClr val="F4FAEC"/>
                </a:solidFill>
                <a:latin typeface="Times New Roman"/>
                <a:cs typeface="Times New Roman"/>
              </a:rPr>
              <a:t>m</a:t>
            </a:r>
            <a:r>
              <a:rPr dirty="0" sz="3600" spc="455">
                <a:solidFill>
                  <a:srgbClr val="F4FAEC"/>
                </a:solidFill>
                <a:latin typeface="Times New Roman"/>
                <a:cs typeface="Times New Roman"/>
              </a:rPr>
              <a:t>a</a:t>
            </a:r>
            <a:r>
              <a:rPr dirty="0" sz="3600" spc="484">
                <a:solidFill>
                  <a:srgbClr val="F4FAEC"/>
                </a:solidFill>
                <a:latin typeface="Times New Roman"/>
                <a:cs typeface="Times New Roman"/>
              </a:rPr>
              <a:t>d</a:t>
            </a:r>
            <a:r>
              <a:rPr dirty="0" sz="3600" spc="30">
                <a:solidFill>
                  <a:srgbClr val="F4FAEC"/>
                </a:solidFill>
                <a:latin typeface="Times New Roman"/>
                <a:cs typeface="Times New Roman"/>
              </a:rPr>
              <a:t>e</a:t>
            </a:r>
            <a:r>
              <a:rPr dirty="0" sz="3600">
                <a:solidFill>
                  <a:srgbClr val="F4FAEC"/>
                </a:solidFill>
                <a:latin typeface="Times New Roman"/>
                <a:cs typeface="Times New Roman"/>
              </a:rPr>
              <a:t>	</a:t>
            </a:r>
            <a:r>
              <a:rPr dirty="0" sz="3600" spc="500">
                <a:solidFill>
                  <a:srgbClr val="F4FAEC"/>
                </a:solidFill>
                <a:latin typeface="Times New Roman"/>
                <a:cs typeface="Times New Roman"/>
              </a:rPr>
              <a:t>t</a:t>
            </a:r>
            <a:r>
              <a:rPr dirty="0" sz="3600">
                <a:solidFill>
                  <a:srgbClr val="F4FAEC"/>
                </a:solidFill>
                <a:latin typeface="Times New Roman"/>
                <a:cs typeface="Times New Roman"/>
              </a:rPr>
              <a:t>o  </a:t>
            </a:r>
            <a:r>
              <a:rPr dirty="0" sz="3600" spc="375">
                <a:solidFill>
                  <a:srgbClr val="F4FAEC"/>
                </a:solidFill>
                <a:latin typeface="Times New Roman"/>
                <a:cs typeface="Times New Roman"/>
              </a:rPr>
              <a:t>increase	revenue?</a:t>
            </a:r>
            <a:endParaRPr sz="3600">
              <a:latin typeface="Times New Roman"/>
              <a:cs typeface="Times New Roman"/>
            </a:endParaRPr>
          </a:p>
          <a:p>
            <a:pPr marL="789305">
              <a:lnSpc>
                <a:spcPts val="3525"/>
              </a:lnSpc>
              <a:tabLst>
                <a:tab pos="2009139" algn="l"/>
                <a:tab pos="3307715" algn="l"/>
                <a:tab pos="5071110" algn="l"/>
                <a:tab pos="6220460" algn="l"/>
                <a:tab pos="8026400" algn="l"/>
                <a:tab pos="8855710" algn="l"/>
                <a:tab pos="10356850" algn="l"/>
                <a:tab pos="11724005" algn="l"/>
              </a:tabLst>
            </a:pPr>
            <a:r>
              <a:rPr dirty="0" sz="3600" spc="175">
                <a:solidFill>
                  <a:srgbClr val="F4FAEC"/>
                </a:solidFill>
                <a:latin typeface="Times New Roman"/>
                <a:cs typeface="Times New Roman"/>
              </a:rPr>
              <a:t>T</a:t>
            </a:r>
            <a:r>
              <a:rPr dirty="0" sz="3600" spc="565">
                <a:solidFill>
                  <a:srgbClr val="F4FAEC"/>
                </a:solidFill>
                <a:latin typeface="Times New Roman"/>
                <a:cs typeface="Times New Roman"/>
              </a:rPr>
              <a:t>h</a:t>
            </a:r>
            <a:r>
              <a:rPr dirty="0" sz="3600" spc="30">
                <a:solidFill>
                  <a:srgbClr val="F4FAEC"/>
                </a:solidFill>
                <a:latin typeface="Times New Roman"/>
                <a:cs typeface="Times New Roman"/>
              </a:rPr>
              <a:t>e</a:t>
            </a:r>
            <a:r>
              <a:rPr dirty="0" sz="3600">
                <a:solidFill>
                  <a:srgbClr val="F4FAEC"/>
                </a:solidFill>
                <a:latin typeface="Times New Roman"/>
                <a:cs typeface="Times New Roman"/>
              </a:rPr>
              <a:t>	</a:t>
            </a:r>
            <a:r>
              <a:rPr dirty="0" sz="3600" spc="290">
                <a:solidFill>
                  <a:srgbClr val="F4FAEC"/>
                </a:solidFill>
                <a:latin typeface="Times New Roman"/>
                <a:cs typeface="Times New Roman"/>
              </a:rPr>
              <a:t>c</a:t>
            </a:r>
            <a:r>
              <a:rPr dirty="0" sz="3600" spc="455">
                <a:solidFill>
                  <a:srgbClr val="F4FAEC"/>
                </a:solidFill>
                <a:latin typeface="Times New Roman"/>
                <a:cs typeface="Times New Roman"/>
              </a:rPr>
              <a:t>a</a:t>
            </a:r>
            <a:r>
              <a:rPr dirty="0" sz="3600" spc="225">
                <a:solidFill>
                  <a:srgbClr val="F4FAEC"/>
                </a:solidFill>
                <a:latin typeface="Times New Roman"/>
                <a:cs typeface="Times New Roman"/>
              </a:rPr>
              <a:t>f</a:t>
            </a:r>
            <a:r>
              <a:rPr dirty="0" sz="3600" spc="30">
                <a:solidFill>
                  <a:srgbClr val="F4FAEC"/>
                </a:solidFill>
                <a:latin typeface="Times New Roman"/>
                <a:cs typeface="Times New Roman"/>
              </a:rPr>
              <a:t>e</a:t>
            </a:r>
            <a:r>
              <a:rPr dirty="0" sz="3600">
                <a:solidFill>
                  <a:srgbClr val="F4FAEC"/>
                </a:solidFill>
                <a:latin typeface="Times New Roman"/>
                <a:cs typeface="Times New Roman"/>
              </a:rPr>
              <a:t>	</a:t>
            </a:r>
            <a:r>
              <a:rPr dirty="0" sz="3600" spc="360">
                <a:solidFill>
                  <a:srgbClr val="F4FAEC"/>
                </a:solidFill>
                <a:latin typeface="Times New Roman"/>
                <a:cs typeface="Times New Roman"/>
              </a:rPr>
              <a:t>o</a:t>
            </a:r>
            <a:r>
              <a:rPr dirty="0" sz="3600" spc="160">
                <a:solidFill>
                  <a:srgbClr val="F4FAEC"/>
                </a:solidFill>
                <a:latin typeface="Times New Roman"/>
                <a:cs typeface="Times New Roman"/>
              </a:rPr>
              <a:t>w</a:t>
            </a:r>
            <a:r>
              <a:rPr dirty="0" sz="3600" spc="555">
                <a:solidFill>
                  <a:srgbClr val="F4FAEC"/>
                </a:solidFill>
                <a:latin typeface="Times New Roman"/>
                <a:cs typeface="Times New Roman"/>
              </a:rPr>
              <a:t>n</a:t>
            </a:r>
            <a:r>
              <a:rPr dirty="0" sz="3600" spc="390">
                <a:solidFill>
                  <a:srgbClr val="F4FAEC"/>
                </a:solidFill>
                <a:latin typeface="Times New Roman"/>
                <a:cs typeface="Times New Roman"/>
              </a:rPr>
              <a:t>e</a:t>
            </a:r>
            <a:r>
              <a:rPr dirty="0" sz="3600" spc="180">
                <a:solidFill>
                  <a:srgbClr val="F4FAEC"/>
                </a:solidFill>
                <a:latin typeface="Times New Roman"/>
                <a:cs typeface="Times New Roman"/>
              </a:rPr>
              <a:t>r</a:t>
            </a:r>
            <a:r>
              <a:rPr dirty="0" sz="3600">
                <a:solidFill>
                  <a:srgbClr val="F4FAEC"/>
                </a:solidFill>
                <a:latin typeface="Times New Roman"/>
                <a:cs typeface="Times New Roman"/>
              </a:rPr>
              <a:t>	</a:t>
            </a:r>
            <a:r>
              <a:rPr dirty="0" sz="3600" spc="565">
                <a:solidFill>
                  <a:srgbClr val="F4FAEC"/>
                </a:solidFill>
                <a:latin typeface="Times New Roman"/>
                <a:cs typeface="Times New Roman"/>
              </a:rPr>
              <a:t>h</a:t>
            </a:r>
            <a:r>
              <a:rPr dirty="0" sz="3600" spc="455">
                <a:solidFill>
                  <a:srgbClr val="F4FAEC"/>
                </a:solidFill>
                <a:latin typeface="Times New Roman"/>
                <a:cs typeface="Times New Roman"/>
              </a:rPr>
              <a:t>a</a:t>
            </a:r>
            <a:r>
              <a:rPr dirty="0" sz="3600" spc="5">
                <a:solidFill>
                  <a:srgbClr val="F4FAEC"/>
                </a:solidFill>
                <a:latin typeface="Times New Roman"/>
                <a:cs typeface="Times New Roman"/>
              </a:rPr>
              <a:t>s</a:t>
            </a:r>
            <a:r>
              <a:rPr dirty="0" sz="3600">
                <a:solidFill>
                  <a:srgbClr val="F4FAEC"/>
                </a:solidFill>
                <a:latin typeface="Times New Roman"/>
                <a:cs typeface="Times New Roman"/>
              </a:rPr>
              <a:t>	</a:t>
            </a:r>
            <a:r>
              <a:rPr dirty="0" sz="3600" spc="455">
                <a:solidFill>
                  <a:srgbClr val="F4FAEC"/>
                </a:solidFill>
                <a:latin typeface="Times New Roman"/>
                <a:cs typeface="Times New Roman"/>
              </a:rPr>
              <a:t>a</a:t>
            </a:r>
            <a:r>
              <a:rPr dirty="0" sz="3600" spc="290">
                <a:solidFill>
                  <a:srgbClr val="F4FAEC"/>
                </a:solidFill>
                <a:latin typeface="Times New Roman"/>
                <a:cs typeface="Times New Roman"/>
              </a:rPr>
              <a:t>cc</a:t>
            </a:r>
            <a:r>
              <a:rPr dirty="0" sz="3600" spc="390">
                <a:solidFill>
                  <a:srgbClr val="F4FAEC"/>
                </a:solidFill>
                <a:latin typeface="Times New Roman"/>
                <a:cs typeface="Times New Roman"/>
              </a:rPr>
              <a:t>e</a:t>
            </a:r>
            <a:r>
              <a:rPr dirty="0" sz="3600" spc="365">
                <a:solidFill>
                  <a:srgbClr val="F4FAEC"/>
                </a:solidFill>
                <a:latin typeface="Times New Roman"/>
                <a:cs typeface="Times New Roman"/>
              </a:rPr>
              <a:t>s</a:t>
            </a:r>
            <a:r>
              <a:rPr dirty="0" sz="3600" spc="5">
                <a:solidFill>
                  <a:srgbClr val="F4FAEC"/>
                </a:solidFill>
                <a:latin typeface="Times New Roman"/>
                <a:cs typeface="Times New Roman"/>
              </a:rPr>
              <a:t>s</a:t>
            </a:r>
            <a:r>
              <a:rPr dirty="0" sz="3600">
                <a:solidFill>
                  <a:srgbClr val="F4FAEC"/>
                </a:solidFill>
                <a:latin typeface="Times New Roman"/>
                <a:cs typeface="Times New Roman"/>
              </a:rPr>
              <a:t>	</a:t>
            </a:r>
            <a:r>
              <a:rPr dirty="0" sz="3600" spc="500">
                <a:solidFill>
                  <a:srgbClr val="F4FAEC"/>
                </a:solidFill>
                <a:latin typeface="Times New Roman"/>
                <a:cs typeface="Times New Roman"/>
              </a:rPr>
              <a:t>t</a:t>
            </a:r>
            <a:r>
              <a:rPr dirty="0" sz="3600">
                <a:solidFill>
                  <a:srgbClr val="F4FAEC"/>
                </a:solidFill>
                <a:latin typeface="Times New Roman"/>
                <a:cs typeface="Times New Roman"/>
              </a:rPr>
              <a:t>o</a:t>
            </a:r>
            <a:r>
              <a:rPr dirty="0" sz="3600">
                <a:solidFill>
                  <a:srgbClr val="F4FAEC"/>
                </a:solidFill>
                <a:latin typeface="Times New Roman"/>
                <a:cs typeface="Times New Roman"/>
              </a:rPr>
              <a:t>	</a:t>
            </a:r>
            <a:r>
              <a:rPr dirty="0" sz="3600" spc="365">
                <a:solidFill>
                  <a:srgbClr val="F4FAEC"/>
                </a:solidFill>
                <a:latin typeface="Times New Roman"/>
                <a:cs typeface="Times New Roman"/>
              </a:rPr>
              <a:t>s</a:t>
            </a:r>
            <a:r>
              <a:rPr dirty="0" sz="3600" spc="455">
                <a:solidFill>
                  <a:srgbClr val="F4FAEC"/>
                </a:solidFill>
                <a:latin typeface="Times New Roman"/>
                <a:cs typeface="Times New Roman"/>
              </a:rPr>
              <a:t>a</a:t>
            </a:r>
            <a:r>
              <a:rPr dirty="0" sz="3600" spc="375">
                <a:solidFill>
                  <a:srgbClr val="F4FAEC"/>
                </a:solidFill>
                <a:latin typeface="Times New Roman"/>
                <a:cs typeface="Times New Roman"/>
              </a:rPr>
              <a:t>l</a:t>
            </a:r>
            <a:r>
              <a:rPr dirty="0" sz="3600" spc="390">
                <a:solidFill>
                  <a:srgbClr val="F4FAEC"/>
                </a:solidFill>
                <a:latin typeface="Times New Roman"/>
                <a:cs typeface="Times New Roman"/>
              </a:rPr>
              <a:t>e</a:t>
            </a:r>
            <a:r>
              <a:rPr dirty="0" sz="3600" spc="5">
                <a:solidFill>
                  <a:srgbClr val="F4FAEC"/>
                </a:solidFill>
                <a:latin typeface="Times New Roman"/>
                <a:cs typeface="Times New Roman"/>
              </a:rPr>
              <a:t>s</a:t>
            </a:r>
            <a:r>
              <a:rPr dirty="0" sz="3600">
                <a:solidFill>
                  <a:srgbClr val="F4FAEC"/>
                </a:solidFill>
                <a:latin typeface="Times New Roman"/>
                <a:cs typeface="Times New Roman"/>
              </a:rPr>
              <a:t>	</a:t>
            </a:r>
            <a:r>
              <a:rPr dirty="0" sz="3600" spc="484">
                <a:solidFill>
                  <a:srgbClr val="F4FAEC"/>
                </a:solidFill>
                <a:latin typeface="Times New Roman"/>
                <a:cs typeface="Times New Roman"/>
              </a:rPr>
              <a:t>d</a:t>
            </a:r>
            <a:r>
              <a:rPr dirty="0" sz="3600" spc="455">
                <a:solidFill>
                  <a:srgbClr val="F4FAEC"/>
                </a:solidFill>
                <a:latin typeface="Times New Roman"/>
                <a:cs typeface="Times New Roman"/>
              </a:rPr>
              <a:t>a</a:t>
            </a:r>
            <a:r>
              <a:rPr dirty="0" sz="3600" spc="500">
                <a:solidFill>
                  <a:srgbClr val="F4FAEC"/>
                </a:solidFill>
                <a:latin typeface="Times New Roman"/>
                <a:cs typeface="Times New Roman"/>
              </a:rPr>
              <a:t>t</a:t>
            </a:r>
            <a:r>
              <a:rPr dirty="0" sz="3600" spc="95">
                <a:solidFill>
                  <a:srgbClr val="F4FAEC"/>
                </a:solidFill>
                <a:latin typeface="Times New Roman"/>
                <a:cs typeface="Times New Roman"/>
              </a:rPr>
              <a:t>a</a:t>
            </a:r>
            <a:r>
              <a:rPr dirty="0" sz="3600">
                <a:solidFill>
                  <a:srgbClr val="F4FAEC"/>
                </a:solidFill>
                <a:latin typeface="Times New Roman"/>
                <a:cs typeface="Times New Roman"/>
              </a:rPr>
              <a:t>	</a:t>
            </a:r>
            <a:r>
              <a:rPr dirty="0" sz="3600" spc="375">
                <a:solidFill>
                  <a:srgbClr val="F4FAEC"/>
                </a:solidFill>
                <a:latin typeface="Times New Roman"/>
                <a:cs typeface="Times New Roman"/>
              </a:rPr>
              <a:t>i</a:t>
            </a:r>
            <a:r>
              <a:rPr dirty="0" sz="3600" spc="555">
                <a:solidFill>
                  <a:srgbClr val="F4FAEC"/>
                </a:solidFill>
                <a:latin typeface="Times New Roman"/>
                <a:cs typeface="Times New Roman"/>
              </a:rPr>
              <a:t>n</a:t>
            </a:r>
            <a:r>
              <a:rPr dirty="0" sz="3600" spc="290">
                <a:solidFill>
                  <a:srgbClr val="F4FAEC"/>
                </a:solidFill>
                <a:latin typeface="Times New Roman"/>
                <a:cs typeface="Times New Roman"/>
              </a:rPr>
              <a:t>c</a:t>
            </a:r>
            <a:r>
              <a:rPr dirty="0" sz="3600" spc="375">
                <a:solidFill>
                  <a:srgbClr val="F4FAEC"/>
                </a:solidFill>
                <a:latin typeface="Times New Roman"/>
                <a:cs typeface="Times New Roman"/>
              </a:rPr>
              <a:t>l</a:t>
            </a:r>
            <a:r>
              <a:rPr dirty="0" sz="3600" spc="550">
                <a:solidFill>
                  <a:srgbClr val="F4FAEC"/>
                </a:solidFill>
                <a:latin typeface="Times New Roman"/>
                <a:cs typeface="Times New Roman"/>
              </a:rPr>
              <a:t>u</a:t>
            </a:r>
            <a:r>
              <a:rPr dirty="0" sz="3600" spc="484">
                <a:solidFill>
                  <a:srgbClr val="F4FAEC"/>
                </a:solidFill>
                <a:latin typeface="Times New Roman"/>
                <a:cs typeface="Times New Roman"/>
              </a:rPr>
              <a:t>d</a:t>
            </a:r>
            <a:r>
              <a:rPr dirty="0" sz="3600" spc="375">
                <a:solidFill>
                  <a:srgbClr val="F4FAEC"/>
                </a:solidFill>
                <a:latin typeface="Times New Roman"/>
                <a:cs typeface="Times New Roman"/>
              </a:rPr>
              <a:t>i</a:t>
            </a:r>
            <a:r>
              <a:rPr dirty="0" sz="3600" spc="555">
                <a:solidFill>
                  <a:srgbClr val="F4FAEC"/>
                </a:solidFill>
                <a:latin typeface="Times New Roman"/>
                <a:cs typeface="Times New Roman"/>
              </a:rPr>
              <a:t>n</a:t>
            </a:r>
            <a:r>
              <a:rPr dirty="0" sz="3600" spc="-110">
                <a:solidFill>
                  <a:srgbClr val="F4FAEC"/>
                </a:solidFill>
                <a:latin typeface="Times New Roman"/>
                <a:cs typeface="Times New Roman"/>
              </a:rPr>
              <a:t>g</a:t>
            </a:r>
            <a:endParaRPr sz="3600">
              <a:latin typeface="Times New Roman"/>
              <a:cs typeface="Times New Roman"/>
            </a:endParaRPr>
          </a:p>
          <a:p>
            <a:pPr algn="just" marL="789305" marR="12700">
              <a:lnSpc>
                <a:spcPts val="3829"/>
              </a:lnSpc>
              <a:spcBef>
                <a:spcPts val="285"/>
              </a:spcBef>
            </a:pPr>
            <a:r>
              <a:rPr dirty="0" sz="3600" spc="415">
                <a:solidFill>
                  <a:srgbClr val="F4FAEC"/>
                </a:solidFill>
                <a:latin typeface="Times New Roman"/>
                <a:cs typeface="Times New Roman"/>
              </a:rPr>
              <a:t>transaction </a:t>
            </a:r>
            <a:r>
              <a:rPr dirty="0" sz="3600" spc="400">
                <a:solidFill>
                  <a:srgbClr val="F4FAEC"/>
                </a:solidFill>
                <a:latin typeface="Times New Roman"/>
                <a:cs typeface="Times New Roman"/>
              </a:rPr>
              <a:t>information </a:t>
            </a:r>
            <a:r>
              <a:rPr dirty="0" sz="3600" spc="350">
                <a:solidFill>
                  <a:srgbClr val="F4FAEC"/>
                </a:solidFill>
                <a:latin typeface="Times New Roman"/>
                <a:cs typeface="Times New Roman"/>
              </a:rPr>
              <a:t>such </a:t>
            </a:r>
            <a:r>
              <a:rPr dirty="0" sz="3600" spc="229">
                <a:solidFill>
                  <a:srgbClr val="F4FAEC"/>
                </a:solidFill>
                <a:latin typeface="Times New Roman"/>
                <a:cs typeface="Times New Roman"/>
              </a:rPr>
              <a:t>as </a:t>
            </a:r>
            <a:r>
              <a:rPr dirty="0" sz="3600" spc="365">
                <a:solidFill>
                  <a:srgbClr val="F4FAEC"/>
                </a:solidFill>
                <a:latin typeface="Times New Roman"/>
                <a:cs typeface="Times New Roman"/>
              </a:rPr>
              <a:t>date </a:t>
            </a:r>
            <a:r>
              <a:rPr dirty="0" sz="3600" spc="380">
                <a:solidFill>
                  <a:srgbClr val="F4FAEC"/>
                </a:solidFill>
                <a:latin typeface="Times New Roman"/>
                <a:cs typeface="Times New Roman"/>
              </a:rPr>
              <a:t>and </a:t>
            </a:r>
            <a:r>
              <a:rPr dirty="0" sz="3600" spc="295">
                <a:solidFill>
                  <a:srgbClr val="F4FAEC"/>
                </a:solidFill>
                <a:latin typeface="Times New Roman"/>
                <a:cs typeface="Times New Roman"/>
              </a:rPr>
              <a:t>time, </a:t>
            </a:r>
            <a:r>
              <a:rPr dirty="0" sz="3600" spc="15">
                <a:solidFill>
                  <a:srgbClr val="F4FAEC"/>
                </a:solidFill>
                <a:latin typeface="Times New Roman"/>
                <a:cs typeface="Times New Roman"/>
              </a:rPr>
              <a:t>i </a:t>
            </a:r>
            <a:r>
              <a:rPr dirty="0" sz="3600" spc="330">
                <a:solidFill>
                  <a:srgbClr val="F4FAEC"/>
                </a:solidFill>
                <a:latin typeface="Times New Roman"/>
                <a:cs typeface="Times New Roman"/>
              </a:rPr>
              <a:t>tems  </a:t>
            </a:r>
            <a:r>
              <a:rPr dirty="0" sz="3600" spc="390">
                <a:solidFill>
                  <a:srgbClr val="F4FAEC"/>
                </a:solidFill>
                <a:latin typeface="Times New Roman"/>
                <a:cs typeface="Times New Roman"/>
              </a:rPr>
              <a:t>purchased, </a:t>
            </a:r>
            <a:r>
              <a:rPr dirty="0" sz="3600" spc="380">
                <a:solidFill>
                  <a:srgbClr val="F4FAEC"/>
                </a:solidFill>
                <a:latin typeface="Times New Roman"/>
                <a:cs typeface="Times New Roman"/>
              </a:rPr>
              <a:t>and </a:t>
            </a:r>
            <a:r>
              <a:rPr dirty="0" sz="3600" spc="415">
                <a:solidFill>
                  <a:srgbClr val="F4FAEC"/>
                </a:solidFill>
                <a:latin typeface="Times New Roman"/>
                <a:cs typeface="Times New Roman"/>
              </a:rPr>
              <a:t>amount </a:t>
            </a:r>
            <a:r>
              <a:rPr dirty="0" sz="3600" spc="345">
                <a:solidFill>
                  <a:srgbClr val="F4FAEC"/>
                </a:solidFill>
                <a:latin typeface="Times New Roman"/>
                <a:cs typeface="Times New Roman"/>
              </a:rPr>
              <a:t>spent,  </a:t>
            </a:r>
            <a:r>
              <a:rPr dirty="0" sz="3600" spc="229">
                <a:solidFill>
                  <a:srgbClr val="F4FAEC"/>
                </a:solidFill>
                <a:latin typeface="Times New Roman"/>
                <a:cs typeface="Times New Roman"/>
              </a:rPr>
              <a:t>as </a:t>
            </a:r>
            <a:r>
              <a:rPr dirty="0" sz="3600" spc="235">
                <a:solidFill>
                  <a:srgbClr val="F4FAEC"/>
                </a:solidFill>
                <a:latin typeface="Times New Roman"/>
                <a:cs typeface="Times New Roman"/>
              </a:rPr>
              <a:t>well </a:t>
            </a:r>
            <a:r>
              <a:rPr dirty="0" sz="3600" spc="229">
                <a:solidFill>
                  <a:srgbClr val="F4FAEC"/>
                </a:solidFill>
                <a:latin typeface="Times New Roman"/>
                <a:cs typeface="Times New Roman"/>
              </a:rPr>
              <a:t>as </a:t>
            </a:r>
            <a:r>
              <a:rPr dirty="0" sz="3600" spc="385">
                <a:solidFill>
                  <a:srgbClr val="F4FAEC"/>
                </a:solidFill>
                <a:latin typeface="Times New Roman"/>
                <a:cs typeface="Times New Roman"/>
              </a:rPr>
              <a:t>customer  demographics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186900" y="0"/>
            <a:ext cx="5101590" cy="10287000"/>
            <a:chOff x="13186900" y="0"/>
            <a:chExt cx="5101590" cy="10287000"/>
          </a:xfrm>
        </p:grpSpPr>
        <p:sp>
          <p:nvSpPr>
            <p:cNvPr id="3" name="object 3"/>
            <p:cNvSpPr/>
            <p:nvPr/>
          </p:nvSpPr>
          <p:spPr>
            <a:xfrm>
              <a:off x="13186900" y="4433011"/>
              <a:ext cx="5101098" cy="58539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3544345" y="0"/>
              <a:ext cx="4743653" cy="642506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63366" y="2176871"/>
            <a:ext cx="2387600" cy="787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0" spc="-245"/>
              <a:t>Benefits</a:t>
            </a:r>
            <a:r>
              <a:rPr dirty="0" sz="5000" spc="-425"/>
              <a:t> </a:t>
            </a:r>
            <a:r>
              <a:rPr dirty="0" sz="5000" spc="-785"/>
              <a:t>:</a:t>
            </a:r>
            <a:endParaRPr sz="5000"/>
          </a:p>
        </p:txBody>
      </p:sp>
      <p:sp>
        <p:nvSpPr>
          <p:cNvPr id="6" name="object 6"/>
          <p:cNvSpPr/>
          <p:nvPr/>
        </p:nvSpPr>
        <p:spPr>
          <a:xfrm>
            <a:off x="1147541" y="3796390"/>
            <a:ext cx="104775" cy="1047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47541" y="6711040"/>
            <a:ext cx="104775" cy="104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991499" y="6882497"/>
            <a:ext cx="5259705" cy="38100"/>
          </a:xfrm>
          <a:custGeom>
            <a:avLst/>
            <a:gdLst/>
            <a:ahLst/>
            <a:cxnLst/>
            <a:rect l="l" t="t" r="r" b="b"/>
            <a:pathLst>
              <a:path w="5259705" h="38100">
                <a:moveTo>
                  <a:pt x="5259629" y="0"/>
                </a:moveTo>
                <a:lnTo>
                  <a:pt x="5089423" y="0"/>
                </a:lnTo>
                <a:lnTo>
                  <a:pt x="1654302" y="0"/>
                </a:lnTo>
                <a:lnTo>
                  <a:pt x="1253705" y="0"/>
                </a:lnTo>
                <a:lnTo>
                  <a:pt x="0" y="0"/>
                </a:lnTo>
                <a:lnTo>
                  <a:pt x="0" y="38100"/>
                </a:lnTo>
                <a:lnTo>
                  <a:pt x="1253705" y="38100"/>
                </a:lnTo>
                <a:lnTo>
                  <a:pt x="1654302" y="38100"/>
                </a:lnTo>
                <a:lnTo>
                  <a:pt x="5089423" y="38100"/>
                </a:lnTo>
                <a:lnTo>
                  <a:pt x="5259629" y="38100"/>
                </a:lnTo>
                <a:lnTo>
                  <a:pt x="5259629" y="0"/>
                </a:lnTo>
                <a:close/>
              </a:path>
            </a:pathLst>
          </a:custGeom>
          <a:solidFill>
            <a:srgbClr val="F4FA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411066" y="3526515"/>
            <a:ext cx="13268960" cy="48831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269240">
              <a:lnSpc>
                <a:spcPct val="106300"/>
              </a:lnSpc>
              <a:spcBef>
                <a:spcPts val="95"/>
              </a:spcBef>
              <a:tabLst>
                <a:tab pos="267335" algn="l"/>
              </a:tabLst>
            </a:pPr>
            <a:r>
              <a:rPr dirty="0" u="heavy" sz="3000" spc="-2170">
                <a:solidFill>
                  <a:srgbClr val="F4FAEC"/>
                </a:solidFill>
                <a:uFill>
                  <a:solidFill>
                    <a:srgbClr val="F4FAEC"/>
                  </a:solidFill>
                </a:uFill>
                <a:latin typeface="Times New Roman"/>
                <a:cs typeface="Times New Roman"/>
              </a:rPr>
              <a:t>U</a:t>
            </a:r>
            <a:r>
              <a:rPr dirty="0" sz="3000" spc="-2170">
                <a:solidFill>
                  <a:srgbClr val="F4FAEC"/>
                </a:solidFill>
                <a:latin typeface="Times New Roman"/>
                <a:cs typeface="Times New Roman"/>
              </a:rPr>
              <a:t>	</a:t>
            </a:r>
            <a:r>
              <a:rPr dirty="0" u="heavy" sz="3000" spc="225">
                <a:solidFill>
                  <a:srgbClr val="F4FAEC"/>
                </a:solidFill>
                <a:uFill>
                  <a:solidFill>
                    <a:srgbClr val="F4FAEC"/>
                  </a:solidFill>
                </a:uFill>
                <a:latin typeface="Times New Roman"/>
                <a:cs typeface="Times New Roman"/>
              </a:rPr>
              <a:t>nderstandin</a:t>
            </a:r>
            <a:r>
              <a:rPr dirty="0" sz="3000" spc="225">
                <a:solidFill>
                  <a:srgbClr val="F4FAEC"/>
                </a:solidFill>
                <a:latin typeface="Times New Roman"/>
                <a:cs typeface="Times New Roman"/>
              </a:rPr>
              <a:t>g</a:t>
            </a:r>
            <a:r>
              <a:rPr dirty="0" u="heavy" sz="3000" spc="225">
                <a:solidFill>
                  <a:srgbClr val="F4FAEC"/>
                </a:solidFill>
                <a:uFill>
                  <a:solidFill>
                    <a:srgbClr val="F4FAEC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3000" spc="190">
                <a:solidFill>
                  <a:srgbClr val="F4FAEC"/>
                </a:solidFill>
                <a:uFill>
                  <a:solidFill>
                    <a:srgbClr val="F4FAEC"/>
                  </a:solidFill>
                </a:uFill>
                <a:latin typeface="Times New Roman"/>
                <a:cs typeface="Times New Roman"/>
              </a:rPr>
              <a:t>customer </a:t>
            </a:r>
            <a:r>
              <a:rPr dirty="0" u="heavy" sz="3000" spc="155">
                <a:solidFill>
                  <a:srgbClr val="F4FAEC"/>
                </a:solidFill>
                <a:uFill>
                  <a:solidFill>
                    <a:srgbClr val="F4FAEC"/>
                  </a:solidFill>
                </a:uFill>
                <a:latin typeface="Times New Roman"/>
                <a:cs typeface="Times New Roman"/>
              </a:rPr>
              <a:t>behavior:</a:t>
            </a:r>
            <a:r>
              <a:rPr dirty="0" sz="3000" spc="155">
                <a:solidFill>
                  <a:srgbClr val="F4FAEC"/>
                </a:solidFill>
                <a:latin typeface="Times New Roman"/>
                <a:cs typeface="Times New Roman"/>
              </a:rPr>
              <a:t> </a:t>
            </a:r>
            <a:r>
              <a:rPr dirty="0" sz="3000" spc="-105">
                <a:solidFill>
                  <a:srgbClr val="F4FAEC"/>
                </a:solidFill>
                <a:latin typeface="Times New Roman"/>
                <a:cs typeface="Times New Roman"/>
              </a:rPr>
              <a:t>By </a:t>
            </a:r>
            <a:r>
              <a:rPr dirty="0" sz="3000" spc="150">
                <a:solidFill>
                  <a:srgbClr val="F4FAEC"/>
                </a:solidFill>
                <a:latin typeface="Times New Roman"/>
                <a:cs typeface="Times New Roman"/>
              </a:rPr>
              <a:t>collecting </a:t>
            </a:r>
            <a:r>
              <a:rPr dirty="0" sz="3000" spc="210">
                <a:solidFill>
                  <a:srgbClr val="F4FAEC"/>
                </a:solidFill>
                <a:latin typeface="Times New Roman"/>
                <a:cs typeface="Times New Roman"/>
              </a:rPr>
              <a:t>data </a:t>
            </a:r>
            <a:r>
              <a:rPr dirty="0" sz="3000" spc="160">
                <a:solidFill>
                  <a:srgbClr val="F4FAEC"/>
                </a:solidFill>
                <a:latin typeface="Times New Roman"/>
                <a:cs typeface="Times New Roman"/>
              </a:rPr>
              <a:t>on </a:t>
            </a:r>
            <a:r>
              <a:rPr dirty="0" sz="3000" spc="190">
                <a:solidFill>
                  <a:srgbClr val="F4FAEC"/>
                </a:solidFill>
                <a:latin typeface="Times New Roman"/>
                <a:cs typeface="Times New Roman"/>
              </a:rPr>
              <a:t>customer </a:t>
            </a:r>
            <a:r>
              <a:rPr dirty="0" sz="3000" spc="170">
                <a:solidFill>
                  <a:srgbClr val="F4FAEC"/>
                </a:solidFill>
                <a:latin typeface="Times New Roman"/>
                <a:cs typeface="Times New Roman"/>
              </a:rPr>
              <a:t>orders,  preferences, </a:t>
            </a:r>
            <a:r>
              <a:rPr dirty="0" sz="3000" spc="220">
                <a:solidFill>
                  <a:srgbClr val="F4FAEC"/>
                </a:solidFill>
                <a:latin typeface="Times New Roman"/>
                <a:cs typeface="Times New Roman"/>
              </a:rPr>
              <a:t>and </a:t>
            </a:r>
            <a:r>
              <a:rPr dirty="0" sz="3000" spc="160">
                <a:solidFill>
                  <a:srgbClr val="F4FAEC"/>
                </a:solidFill>
                <a:latin typeface="Times New Roman"/>
                <a:cs typeface="Times New Roman"/>
              </a:rPr>
              <a:t>behaviors, </a:t>
            </a:r>
            <a:r>
              <a:rPr dirty="0" sz="3000" spc="100">
                <a:solidFill>
                  <a:srgbClr val="F4FAEC"/>
                </a:solidFill>
                <a:latin typeface="Times New Roman"/>
                <a:cs typeface="Times New Roman"/>
              </a:rPr>
              <a:t>cafe </a:t>
            </a:r>
            <a:r>
              <a:rPr dirty="0" sz="3000" spc="160">
                <a:solidFill>
                  <a:srgbClr val="F4FAEC"/>
                </a:solidFill>
                <a:latin typeface="Times New Roman"/>
                <a:cs typeface="Times New Roman"/>
              </a:rPr>
              <a:t>owners </a:t>
            </a:r>
            <a:r>
              <a:rPr dirty="0" sz="3000" spc="165">
                <a:solidFill>
                  <a:srgbClr val="F4FAEC"/>
                </a:solidFill>
                <a:latin typeface="Times New Roman"/>
                <a:cs typeface="Times New Roman"/>
              </a:rPr>
              <a:t>can </a:t>
            </a:r>
            <a:r>
              <a:rPr dirty="0" sz="3000" spc="155">
                <a:solidFill>
                  <a:srgbClr val="F4FAEC"/>
                </a:solidFill>
                <a:latin typeface="Times New Roman"/>
                <a:cs typeface="Times New Roman"/>
              </a:rPr>
              <a:t>gain </a:t>
            </a:r>
            <a:r>
              <a:rPr dirty="0" sz="3000" spc="80">
                <a:solidFill>
                  <a:srgbClr val="F4FAEC"/>
                </a:solidFill>
                <a:latin typeface="Times New Roman"/>
                <a:cs typeface="Times New Roman"/>
              </a:rPr>
              <a:t>a </a:t>
            </a:r>
            <a:r>
              <a:rPr dirty="0" sz="3000" spc="220">
                <a:solidFill>
                  <a:srgbClr val="F4FAEC"/>
                </a:solidFill>
                <a:latin typeface="Times New Roman"/>
                <a:cs typeface="Times New Roman"/>
              </a:rPr>
              <a:t>better </a:t>
            </a:r>
            <a:r>
              <a:rPr dirty="0" sz="3000" spc="229">
                <a:solidFill>
                  <a:srgbClr val="F4FAEC"/>
                </a:solidFill>
                <a:latin typeface="Times New Roman"/>
                <a:cs typeface="Times New Roman"/>
              </a:rPr>
              <a:t>understanding</a:t>
            </a:r>
            <a:r>
              <a:rPr dirty="0" sz="3000" spc="-90">
                <a:solidFill>
                  <a:srgbClr val="F4FAEC"/>
                </a:solidFill>
                <a:latin typeface="Times New Roman"/>
                <a:cs typeface="Times New Roman"/>
              </a:rPr>
              <a:t> </a:t>
            </a:r>
            <a:r>
              <a:rPr dirty="0" sz="3000" spc="20">
                <a:solidFill>
                  <a:srgbClr val="F4FAEC"/>
                </a:solidFill>
                <a:latin typeface="Times New Roman"/>
                <a:cs typeface="Times New Roman"/>
              </a:rPr>
              <a:t>of  </a:t>
            </a:r>
            <a:r>
              <a:rPr dirty="0" sz="3000" spc="220">
                <a:solidFill>
                  <a:srgbClr val="F4FAEC"/>
                </a:solidFill>
                <a:latin typeface="Times New Roman"/>
                <a:cs typeface="Times New Roman"/>
              </a:rPr>
              <a:t>their </a:t>
            </a:r>
            <a:r>
              <a:rPr dirty="0" sz="3000" spc="185">
                <a:solidFill>
                  <a:srgbClr val="F4FAEC"/>
                </a:solidFill>
                <a:latin typeface="Times New Roman"/>
                <a:cs typeface="Times New Roman"/>
              </a:rPr>
              <a:t>customer's needs </a:t>
            </a:r>
            <a:r>
              <a:rPr dirty="0" sz="3000" spc="220">
                <a:solidFill>
                  <a:srgbClr val="F4FAEC"/>
                </a:solidFill>
                <a:latin typeface="Times New Roman"/>
                <a:cs typeface="Times New Roman"/>
              </a:rPr>
              <a:t>and </a:t>
            </a:r>
            <a:r>
              <a:rPr dirty="0" sz="3000" spc="135">
                <a:solidFill>
                  <a:srgbClr val="F4FAEC"/>
                </a:solidFill>
                <a:latin typeface="Times New Roman"/>
                <a:cs typeface="Times New Roman"/>
              </a:rPr>
              <a:t>wants. </a:t>
            </a:r>
            <a:r>
              <a:rPr dirty="0" sz="3000" spc="125">
                <a:solidFill>
                  <a:srgbClr val="F4FAEC"/>
                </a:solidFill>
                <a:latin typeface="Times New Roman"/>
                <a:cs typeface="Times New Roman"/>
              </a:rPr>
              <a:t>This </a:t>
            </a:r>
            <a:r>
              <a:rPr dirty="0" sz="3000" spc="165">
                <a:solidFill>
                  <a:srgbClr val="F4FAEC"/>
                </a:solidFill>
                <a:latin typeface="Times New Roman"/>
                <a:cs typeface="Times New Roman"/>
              </a:rPr>
              <a:t>can </a:t>
            </a:r>
            <a:r>
              <a:rPr dirty="0" sz="3000" spc="195">
                <a:solidFill>
                  <a:srgbClr val="F4FAEC"/>
                </a:solidFill>
                <a:latin typeface="Times New Roman"/>
                <a:cs typeface="Times New Roman"/>
              </a:rPr>
              <a:t>help </a:t>
            </a:r>
            <a:r>
              <a:rPr dirty="0" sz="3000" spc="210">
                <a:solidFill>
                  <a:srgbClr val="F4FAEC"/>
                </a:solidFill>
                <a:latin typeface="Times New Roman"/>
                <a:cs typeface="Times New Roman"/>
              </a:rPr>
              <a:t>them </a:t>
            </a:r>
            <a:r>
              <a:rPr dirty="0" sz="3000" spc="145">
                <a:solidFill>
                  <a:srgbClr val="F4FAEC"/>
                </a:solidFill>
                <a:latin typeface="Times New Roman"/>
                <a:cs typeface="Times New Roman"/>
              </a:rPr>
              <a:t>make </a:t>
            </a:r>
            <a:r>
              <a:rPr dirty="0" sz="3000" spc="175">
                <a:solidFill>
                  <a:srgbClr val="F4FAEC"/>
                </a:solidFill>
                <a:latin typeface="Times New Roman"/>
                <a:cs typeface="Times New Roman"/>
              </a:rPr>
              <a:t>more</a:t>
            </a:r>
            <a:r>
              <a:rPr dirty="0" sz="3000" spc="-320">
                <a:solidFill>
                  <a:srgbClr val="F4FAEC"/>
                </a:solidFill>
                <a:latin typeface="Times New Roman"/>
                <a:cs typeface="Times New Roman"/>
              </a:rPr>
              <a:t> </a:t>
            </a:r>
            <a:r>
              <a:rPr dirty="0" sz="3000" spc="185">
                <a:solidFill>
                  <a:srgbClr val="F4FAEC"/>
                </a:solidFill>
                <a:latin typeface="Times New Roman"/>
                <a:cs typeface="Times New Roman"/>
              </a:rPr>
              <a:t>informed</a:t>
            </a:r>
            <a:endParaRPr sz="3000">
              <a:latin typeface="Times New Roman"/>
              <a:cs typeface="Times New Roman"/>
            </a:endParaRPr>
          </a:p>
          <a:p>
            <a:pPr marL="12700" marR="153670">
              <a:lnSpc>
                <a:spcPts val="3829"/>
              </a:lnSpc>
              <a:spcBef>
                <a:spcPts val="165"/>
              </a:spcBef>
            </a:pPr>
            <a:r>
              <a:rPr dirty="0" sz="3000" spc="165">
                <a:solidFill>
                  <a:srgbClr val="F4FAEC"/>
                </a:solidFill>
                <a:latin typeface="Times New Roman"/>
                <a:cs typeface="Times New Roman"/>
              </a:rPr>
              <a:t>decisions </a:t>
            </a:r>
            <a:r>
              <a:rPr dirty="0" sz="3000" spc="215">
                <a:solidFill>
                  <a:srgbClr val="F4FAEC"/>
                </a:solidFill>
                <a:latin typeface="Times New Roman"/>
                <a:cs typeface="Times New Roman"/>
              </a:rPr>
              <a:t>about menu </a:t>
            </a:r>
            <a:r>
              <a:rPr dirty="0" sz="3000" spc="135">
                <a:solidFill>
                  <a:srgbClr val="F4FAEC"/>
                </a:solidFill>
                <a:latin typeface="Times New Roman"/>
                <a:cs typeface="Times New Roman"/>
              </a:rPr>
              <a:t>items, </a:t>
            </a:r>
            <a:r>
              <a:rPr dirty="0" sz="3000" spc="150">
                <a:solidFill>
                  <a:srgbClr val="F4FAEC"/>
                </a:solidFill>
                <a:latin typeface="Times New Roman"/>
                <a:cs typeface="Times New Roman"/>
              </a:rPr>
              <a:t>pricing, </a:t>
            </a:r>
            <a:r>
              <a:rPr dirty="0" sz="3000" spc="180">
                <a:solidFill>
                  <a:srgbClr val="F4FAEC"/>
                </a:solidFill>
                <a:latin typeface="Times New Roman"/>
                <a:cs typeface="Times New Roman"/>
              </a:rPr>
              <a:t>promotions, </a:t>
            </a:r>
            <a:r>
              <a:rPr dirty="0" sz="3000" spc="220">
                <a:solidFill>
                  <a:srgbClr val="F4FAEC"/>
                </a:solidFill>
                <a:latin typeface="Times New Roman"/>
                <a:cs typeface="Times New Roman"/>
              </a:rPr>
              <a:t>and </a:t>
            </a:r>
            <a:r>
              <a:rPr dirty="0" sz="3000" spc="215">
                <a:solidFill>
                  <a:srgbClr val="F4FAEC"/>
                </a:solidFill>
                <a:latin typeface="Times New Roman"/>
                <a:cs typeface="Times New Roman"/>
              </a:rPr>
              <a:t>other </a:t>
            </a:r>
            <a:r>
              <a:rPr dirty="0" sz="3000" spc="170">
                <a:solidFill>
                  <a:srgbClr val="F4FAEC"/>
                </a:solidFill>
                <a:latin typeface="Times New Roman"/>
                <a:cs typeface="Times New Roman"/>
              </a:rPr>
              <a:t>aspects </a:t>
            </a:r>
            <a:r>
              <a:rPr dirty="0" sz="3000" spc="20">
                <a:solidFill>
                  <a:srgbClr val="F4FAEC"/>
                </a:solidFill>
                <a:latin typeface="Times New Roman"/>
                <a:cs typeface="Times New Roman"/>
              </a:rPr>
              <a:t>of</a:t>
            </a:r>
            <a:r>
              <a:rPr dirty="0" sz="3000" spc="-290">
                <a:solidFill>
                  <a:srgbClr val="F4FAEC"/>
                </a:solidFill>
                <a:latin typeface="Times New Roman"/>
                <a:cs typeface="Times New Roman"/>
              </a:rPr>
              <a:t> </a:t>
            </a:r>
            <a:r>
              <a:rPr dirty="0" sz="3000" spc="220">
                <a:solidFill>
                  <a:srgbClr val="F4FAEC"/>
                </a:solidFill>
                <a:latin typeface="Times New Roman"/>
                <a:cs typeface="Times New Roman"/>
              </a:rPr>
              <a:t>their  </a:t>
            </a:r>
            <a:r>
              <a:rPr dirty="0" sz="3000" spc="175">
                <a:solidFill>
                  <a:srgbClr val="F4FAEC"/>
                </a:solidFill>
                <a:latin typeface="Times New Roman"/>
                <a:cs typeface="Times New Roman"/>
              </a:rPr>
              <a:t>business.</a:t>
            </a: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50">
              <a:latin typeface="Times New Roman"/>
              <a:cs typeface="Times New Roman"/>
            </a:endParaRPr>
          </a:p>
          <a:p>
            <a:pPr marL="12700" marR="5080">
              <a:lnSpc>
                <a:spcPct val="106300"/>
              </a:lnSpc>
              <a:spcBef>
                <a:spcPts val="5"/>
              </a:spcBef>
            </a:pPr>
            <a:r>
              <a:rPr dirty="0" u="heavy" sz="3000" spc="-1005">
                <a:solidFill>
                  <a:srgbClr val="F4FAEC"/>
                </a:solidFill>
                <a:uFill>
                  <a:solidFill>
                    <a:srgbClr val="F4FAEC"/>
                  </a:solidFill>
                </a:uFill>
                <a:latin typeface="Times New Roman"/>
                <a:cs typeface="Times New Roman"/>
              </a:rPr>
              <a:t>I</a:t>
            </a:r>
            <a:r>
              <a:rPr dirty="0" u="heavy" sz="3000" spc="355">
                <a:solidFill>
                  <a:srgbClr val="F4FAEC"/>
                </a:solidFill>
                <a:uFill>
                  <a:solidFill>
                    <a:srgbClr val="F4FAEC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3000" spc="165">
                <a:solidFill>
                  <a:srgbClr val="F4FAEC"/>
                </a:solidFill>
                <a:uFill>
                  <a:solidFill>
                    <a:srgbClr val="F4FAEC"/>
                  </a:solidFill>
                </a:uFill>
                <a:latin typeface="Times New Roman"/>
                <a:cs typeface="Times New Roman"/>
              </a:rPr>
              <a:t>m</a:t>
            </a:r>
            <a:r>
              <a:rPr dirty="0" sz="3000" spc="165">
                <a:solidFill>
                  <a:srgbClr val="F4FAEC"/>
                </a:solidFill>
                <a:latin typeface="Times New Roman"/>
                <a:cs typeface="Times New Roman"/>
              </a:rPr>
              <a:t>proving </a:t>
            </a:r>
            <a:r>
              <a:rPr dirty="0" sz="3000" spc="210">
                <a:solidFill>
                  <a:srgbClr val="F4FAEC"/>
                </a:solidFill>
                <a:latin typeface="Times New Roman"/>
                <a:cs typeface="Times New Roman"/>
              </a:rPr>
              <a:t>operational </a:t>
            </a:r>
            <a:r>
              <a:rPr dirty="0" sz="3000" spc="105">
                <a:solidFill>
                  <a:srgbClr val="F4FAEC"/>
                </a:solidFill>
                <a:latin typeface="Times New Roman"/>
                <a:cs typeface="Times New Roman"/>
              </a:rPr>
              <a:t>efficiency: </a:t>
            </a:r>
            <a:r>
              <a:rPr dirty="0" sz="3000" spc="-105">
                <a:solidFill>
                  <a:srgbClr val="F4FAEC"/>
                </a:solidFill>
                <a:latin typeface="Times New Roman"/>
                <a:cs typeface="Times New Roman"/>
              </a:rPr>
              <a:t>By </a:t>
            </a:r>
            <a:r>
              <a:rPr dirty="0" sz="3000" spc="165">
                <a:solidFill>
                  <a:srgbClr val="F4FAEC"/>
                </a:solidFill>
                <a:latin typeface="Times New Roman"/>
                <a:cs typeface="Times New Roman"/>
              </a:rPr>
              <a:t>analyzing </a:t>
            </a:r>
            <a:r>
              <a:rPr dirty="0" sz="3000" spc="210">
                <a:solidFill>
                  <a:srgbClr val="F4FAEC"/>
                </a:solidFill>
                <a:latin typeface="Times New Roman"/>
                <a:cs typeface="Times New Roman"/>
              </a:rPr>
              <a:t>data </a:t>
            </a:r>
            <a:r>
              <a:rPr dirty="0" sz="3000" spc="160">
                <a:solidFill>
                  <a:srgbClr val="F4FAEC"/>
                </a:solidFill>
                <a:latin typeface="Times New Roman"/>
                <a:cs typeface="Times New Roman"/>
              </a:rPr>
              <a:t>on </a:t>
            </a:r>
            <a:r>
              <a:rPr dirty="0" sz="3000" spc="210">
                <a:solidFill>
                  <a:srgbClr val="F4FAEC"/>
                </a:solidFill>
                <a:latin typeface="Times New Roman"/>
                <a:cs typeface="Times New Roman"/>
              </a:rPr>
              <a:t>order </a:t>
            </a:r>
            <a:r>
              <a:rPr dirty="0" sz="3000" spc="125">
                <a:solidFill>
                  <a:srgbClr val="F4FAEC"/>
                </a:solidFill>
                <a:latin typeface="Times New Roman"/>
                <a:cs typeface="Times New Roman"/>
              </a:rPr>
              <a:t>volumes, </a:t>
            </a:r>
            <a:r>
              <a:rPr dirty="0" sz="3000" spc="160">
                <a:solidFill>
                  <a:srgbClr val="F4FAEC"/>
                </a:solidFill>
                <a:latin typeface="Times New Roman"/>
                <a:cs typeface="Times New Roman"/>
              </a:rPr>
              <a:t>peak  </a:t>
            </a:r>
            <a:r>
              <a:rPr dirty="0" sz="3000" spc="135">
                <a:solidFill>
                  <a:srgbClr val="F4FAEC"/>
                </a:solidFill>
                <a:latin typeface="Times New Roman"/>
                <a:cs typeface="Times New Roman"/>
              </a:rPr>
              <a:t>times, </a:t>
            </a:r>
            <a:r>
              <a:rPr dirty="0" sz="3000" spc="220">
                <a:solidFill>
                  <a:srgbClr val="F4FAEC"/>
                </a:solidFill>
                <a:latin typeface="Times New Roman"/>
                <a:cs typeface="Times New Roman"/>
              </a:rPr>
              <a:t>and </a:t>
            </a:r>
            <a:r>
              <a:rPr dirty="0" sz="3000" spc="215">
                <a:solidFill>
                  <a:srgbClr val="F4FAEC"/>
                </a:solidFill>
                <a:latin typeface="Times New Roman"/>
                <a:cs typeface="Times New Roman"/>
              </a:rPr>
              <a:t>other </a:t>
            </a:r>
            <a:r>
              <a:rPr dirty="0" sz="3000" spc="210">
                <a:solidFill>
                  <a:srgbClr val="F4FAEC"/>
                </a:solidFill>
                <a:latin typeface="Times New Roman"/>
                <a:cs typeface="Times New Roman"/>
              </a:rPr>
              <a:t>operational </a:t>
            </a:r>
            <a:r>
              <a:rPr dirty="0" sz="3000" spc="150">
                <a:solidFill>
                  <a:srgbClr val="F4FAEC"/>
                </a:solidFill>
                <a:latin typeface="Times New Roman"/>
                <a:cs typeface="Times New Roman"/>
              </a:rPr>
              <a:t>metrics, </a:t>
            </a:r>
            <a:r>
              <a:rPr dirty="0" sz="3000" spc="100">
                <a:solidFill>
                  <a:srgbClr val="F4FAEC"/>
                </a:solidFill>
                <a:latin typeface="Times New Roman"/>
                <a:cs typeface="Times New Roman"/>
              </a:rPr>
              <a:t>cafe </a:t>
            </a:r>
            <a:r>
              <a:rPr dirty="0" sz="3000" spc="160">
                <a:solidFill>
                  <a:srgbClr val="F4FAEC"/>
                </a:solidFill>
                <a:latin typeface="Times New Roman"/>
                <a:cs typeface="Times New Roman"/>
              </a:rPr>
              <a:t>owners </a:t>
            </a:r>
            <a:r>
              <a:rPr dirty="0" sz="3000" spc="165">
                <a:solidFill>
                  <a:srgbClr val="F4FAEC"/>
                </a:solidFill>
                <a:latin typeface="Times New Roman"/>
                <a:cs typeface="Times New Roman"/>
              </a:rPr>
              <a:t>can optimize </a:t>
            </a:r>
            <a:r>
              <a:rPr dirty="0" sz="3000" spc="220">
                <a:solidFill>
                  <a:srgbClr val="F4FAEC"/>
                </a:solidFill>
                <a:latin typeface="Times New Roman"/>
                <a:cs typeface="Times New Roman"/>
              </a:rPr>
              <a:t>their</a:t>
            </a:r>
            <a:r>
              <a:rPr dirty="0" sz="3000" spc="-225">
                <a:solidFill>
                  <a:srgbClr val="F4FAEC"/>
                </a:solidFill>
                <a:latin typeface="Times New Roman"/>
                <a:cs typeface="Times New Roman"/>
              </a:rPr>
              <a:t> </a:t>
            </a:r>
            <a:r>
              <a:rPr dirty="0" sz="3000" spc="145">
                <a:solidFill>
                  <a:srgbClr val="F4FAEC"/>
                </a:solidFill>
                <a:latin typeface="Times New Roman"/>
                <a:cs typeface="Times New Roman"/>
              </a:rPr>
              <a:t>staffing  </a:t>
            </a:r>
            <a:r>
              <a:rPr dirty="0" sz="3000" spc="120">
                <a:solidFill>
                  <a:srgbClr val="F4FAEC"/>
                </a:solidFill>
                <a:latin typeface="Times New Roman"/>
                <a:cs typeface="Times New Roman"/>
              </a:rPr>
              <a:t>levels </a:t>
            </a:r>
            <a:r>
              <a:rPr dirty="0" sz="3000" spc="220">
                <a:solidFill>
                  <a:srgbClr val="F4FAEC"/>
                </a:solidFill>
                <a:latin typeface="Times New Roman"/>
                <a:cs typeface="Times New Roman"/>
              </a:rPr>
              <a:t>and </a:t>
            </a:r>
            <a:r>
              <a:rPr dirty="0" sz="3000" spc="180">
                <a:solidFill>
                  <a:srgbClr val="F4FAEC"/>
                </a:solidFill>
                <a:latin typeface="Times New Roman"/>
                <a:cs typeface="Times New Roman"/>
              </a:rPr>
              <a:t>inventory </a:t>
            </a:r>
            <a:r>
              <a:rPr dirty="0" sz="3000" spc="185">
                <a:solidFill>
                  <a:srgbClr val="F4FAEC"/>
                </a:solidFill>
                <a:latin typeface="Times New Roman"/>
                <a:cs typeface="Times New Roman"/>
              </a:rPr>
              <a:t>management. </a:t>
            </a:r>
            <a:r>
              <a:rPr dirty="0" sz="3000" spc="125">
                <a:solidFill>
                  <a:srgbClr val="F4FAEC"/>
                </a:solidFill>
                <a:latin typeface="Times New Roman"/>
                <a:cs typeface="Times New Roman"/>
              </a:rPr>
              <a:t>This </a:t>
            </a:r>
            <a:r>
              <a:rPr dirty="0" sz="3000" spc="165">
                <a:solidFill>
                  <a:srgbClr val="F4FAEC"/>
                </a:solidFill>
                <a:latin typeface="Times New Roman"/>
                <a:cs typeface="Times New Roman"/>
              </a:rPr>
              <a:t>can </a:t>
            </a:r>
            <a:r>
              <a:rPr dirty="0" sz="3000" spc="195">
                <a:solidFill>
                  <a:srgbClr val="F4FAEC"/>
                </a:solidFill>
                <a:latin typeface="Times New Roman"/>
                <a:cs typeface="Times New Roman"/>
              </a:rPr>
              <a:t>help reduce </a:t>
            </a:r>
            <a:r>
              <a:rPr dirty="0" sz="3000" spc="135">
                <a:solidFill>
                  <a:srgbClr val="F4FAEC"/>
                </a:solidFill>
                <a:latin typeface="Times New Roman"/>
                <a:cs typeface="Times New Roman"/>
              </a:rPr>
              <a:t>waste </a:t>
            </a:r>
            <a:r>
              <a:rPr dirty="0" sz="3000" spc="220">
                <a:solidFill>
                  <a:srgbClr val="F4FAEC"/>
                </a:solidFill>
                <a:latin typeface="Times New Roman"/>
                <a:cs typeface="Times New Roman"/>
              </a:rPr>
              <a:t>and </a:t>
            </a:r>
            <a:r>
              <a:rPr dirty="0" sz="3000" spc="165">
                <a:solidFill>
                  <a:srgbClr val="F4FAEC"/>
                </a:solidFill>
                <a:latin typeface="Times New Roman"/>
                <a:cs typeface="Times New Roman"/>
              </a:rPr>
              <a:t>improve  </a:t>
            </a:r>
            <a:r>
              <a:rPr dirty="0" sz="3000" spc="150">
                <a:solidFill>
                  <a:srgbClr val="F4FAEC"/>
                </a:solidFill>
                <a:latin typeface="Times New Roman"/>
                <a:cs typeface="Times New Roman"/>
              </a:rPr>
              <a:t>overall</a:t>
            </a:r>
            <a:r>
              <a:rPr dirty="0" sz="3000" spc="125">
                <a:solidFill>
                  <a:srgbClr val="F4FAEC"/>
                </a:solidFill>
                <a:latin typeface="Times New Roman"/>
                <a:cs typeface="Times New Roman"/>
              </a:rPr>
              <a:t> </a:t>
            </a:r>
            <a:r>
              <a:rPr dirty="0" sz="3000" spc="170">
                <a:solidFill>
                  <a:srgbClr val="F4FAEC"/>
                </a:solidFill>
                <a:latin typeface="Times New Roman"/>
                <a:cs typeface="Times New Roman"/>
              </a:rPr>
              <a:t>profitability.</a:t>
            </a:r>
            <a:endParaRPr sz="3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186900" y="1"/>
            <a:ext cx="5101590" cy="10287000"/>
            <a:chOff x="13186900" y="1"/>
            <a:chExt cx="5101590" cy="10287000"/>
          </a:xfrm>
        </p:grpSpPr>
        <p:sp>
          <p:nvSpPr>
            <p:cNvPr id="3" name="object 3"/>
            <p:cNvSpPr/>
            <p:nvPr/>
          </p:nvSpPr>
          <p:spPr>
            <a:xfrm>
              <a:off x="13186900" y="4433011"/>
              <a:ext cx="5101098" cy="58539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3544345" y="1"/>
              <a:ext cx="4743653" cy="64250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2005711"/>
            <a:ext cx="4178300" cy="787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0" spc="-245"/>
              <a:t>Benefits </a:t>
            </a:r>
            <a:r>
              <a:rPr dirty="0" sz="5000" spc="-355"/>
              <a:t>(cont.)</a:t>
            </a:r>
            <a:r>
              <a:rPr dirty="0" sz="5000" spc="-515"/>
              <a:t> </a:t>
            </a:r>
            <a:r>
              <a:rPr dirty="0" sz="5000" spc="-785"/>
              <a:t>:</a:t>
            </a:r>
            <a:endParaRPr sz="5000"/>
          </a:p>
        </p:txBody>
      </p:sp>
      <p:sp>
        <p:nvSpPr>
          <p:cNvPr id="6" name="object 6"/>
          <p:cNvSpPr/>
          <p:nvPr/>
        </p:nvSpPr>
        <p:spPr>
          <a:xfrm>
            <a:off x="1400175" y="3625214"/>
            <a:ext cx="104775" cy="1047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400175" y="6054089"/>
            <a:ext cx="104775" cy="104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992640" y="6225552"/>
            <a:ext cx="5178425" cy="38100"/>
          </a:xfrm>
          <a:custGeom>
            <a:avLst/>
            <a:gdLst/>
            <a:ahLst/>
            <a:cxnLst/>
            <a:rect l="l" t="t" r="r" b="b"/>
            <a:pathLst>
              <a:path w="5178425" h="38100">
                <a:moveTo>
                  <a:pt x="5177866" y="0"/>
                </a:moveTo>
                <a:lnTo>
                  <a:pt x="3223234" y="0"/>
                </a:lnTo>
                <a:lnTo>
                  <a:pt x="2998774" y="0"/>
                </a:lnTo>
                <a:lnTo>
                  <a:pt x="636701" y="0"/>
                </a:lnTo>
                <a:lnTo>
                  <a:pt x="0" y="0"/>
                </a:lnTo>
                <a:lnTo>
                  <a:pt x="0" y="38100"/>
                </a:lnTo>
                <a:lnTo>
                  <a:pt x="636701" y="38100"/>
                </a:lnTo>
                <a:lnTo>
                  <a:pt x="2998774" y="38100"/>
                </a:lnTo>
                <a:lnTo>
                  <a:pt x="3223234" y="38100"/>
                </a:lnTo>
                <a:lnTo>
                  <a:pt x="5177866" y="38100"/>
                </a:lnTo>
                <a:lnTo>
                  <a:pt x="5177866" y="0"/>
                </a:lnTo>
                <a:close/>
              </a:path>
            </a:pathLst>
          </a:custGeom>
          <a:solidFill>
            <a:srgbClr val="F4FA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663700" y="3355340"/>
            <a:ext cx="13638530" cy="4397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6200"/>
              </a:lnSpc>
              <a:spcBef>
                <a:spcPts val="100"/>
              </a:spcBef>
            </a:pPr>
            <a:r>
              <a:rPr dirty="0" u="heavy" sz="3000" spc="-1675">
                <a:solidFill>
                  <a:srgbClr val="F4FAEC"/>
                </a:solidFill>
                <a:uFill>
                  <a:solidFill>
                    <a:srgbClr val="F4FAEC"/>
                  </a:solidFill>
                </a:uFill>
                <a:latin typeface="Times New Roman"/>
                <a:cs typeface="Times New Roman"/>
              </a:rPr>
              <a:t>P</a:t>
            </a:r>
            <a:r>
              <a:rPr dirty="0" sz="3000" spc="1075">
                <a:solidFill>
                  <a:srgbClr val="F4FAEC"/>
                </a:solidFill>
                <a:latin typeface="Times New Roman"/>
                <a:cs typeface="Times New Roman"/>
              </a:rPr>
              <a:t> </a:t>
            </a:r>
            <a:r>
              <a:rPr dirty="0" u="heavy" sz="3000" spc="180">
                <a:solidFill>
                  <a:srgbClr val="F4FAEC"/>
                </a:solidFill>
                <a:uFill>
                  <a:solidFill>
                    <a:srgbClr val="F4FAEC"/>
                  </a:solidFill>
                </a:uFill>
                <a:latin typeface="Times New Roman"/>
                <a:cs typeface="Times New Roman"/>
              </a:rPr>
              <a:t>ersonalizin</a:t>
            </a:r>
            <a:r>
              <a:rPr dirty="0" sz="3000" spc="180">
                <a:solidFill>
                  <a:srgbClr val="F4FAEC"/>
                </a:solidFill>
                <a:latin typeface="Times New Roman"/>
                <a:cs typeface="Times New Roman"/>
              </a:rPr>
              <a:t>g</a:t>
            </a:r>
            <a:r>
              <a:rPr dirty="0" u="heavy" sz="3000" spc="180">
                <a:solidFill>
                  <a:srgbClr val="F4FAEC"/>
                </a:solidFill>
                <a:uFill>
                  <a:solidFill>
                    <a:srgbClr val="F4FAEC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3000" spc="204">
                <a:solidFill>
                  <a:srgbClr val="F4FAEC"/>
                </a:solidFill>
                <a:uFill>
                  <a:solidFill>
                    <a:srgbClr val="F4FAEC"/>
                  </a:solidFill>
                </a:uFill>
                <a:latin typeface="Times New Roman"/>
                <a:cs typeface="Times New Roman"/>
              </a:rPr>
              <a:t>the </a:t>
            </a:r>
            <a:r>
              <a:rPr dirty="0" u="heavy" sz="3000" spc="190">
                <a:solidFill>
                  <a:srgbClr val="F4FAEC"/>
                </a:solidFill>
                <a:uFill>
                  <a:solidFill>
                    <a:srgbClr val="F4FAEC"/>
                  </a:solidFill>
                </a:uFill>
                <a:latin typeface="Times New Roman"/>
                <a:cs typeface="Times New Roman"/>
              </a:rPr>
              <a:t>customer </a:t>
            </a:r>
            <a:r>
              <a:rPr dirty="0" u="heavy" sz="3000" spc="145">
                <a:solidFill>
                  <a:srgbClr val="F4FAEC"/>
                </a:solidFill>
                <a:uFill>
                  <a:solidFill>
                    <a:srgbClr val="F4FAEC"/>
                  </a:solidFill>
                </a:uFill>
                <a:latin typeface="Times New Roman"/>
                <a:cs typeface="Times New Roman"/>
              </a:rPr>
              <a:t>experience:</a:t>
            </a:r>
            <a:r>
              <a:rPr dirty="0" sz="3000" spc="145">
                <a:solidFill>
                  <a:srgbClr val="F4FAEC"/>
                </a:solidFill>
                <a:latin typeface="Times New Roman"/>
                <a:cs typeface="Times New Roman"/>
              </a:rPr>
              <a:t> </a:t>
            </a:r>
            <a:r>
              <a:rPr dirty="0" sz="3000" spc="-105">
                <a:solidFill>
                  <a:srgbClr val="F4FAEC"/>
                </a:solidFill>
                <a:latin typeface="Times New Roman"/>
                <a:cs typeface="Times New Roman"/>
              </a:rPr>
              <a:t>By </a:t>
            </a:r>
            <a:r>
              <a:rPr dirty="0" sz="3000" spc="175">
                <a:solidFill>
                  <a:srgbClr val="F4FAEC"/>
                </a:solidFill>
                <a:latin typeface="Times New Roman"/>
                <a:cs typeface="Times New Roman"/>
              </a:rPr>
              <a:t>using </a:t>
            </a:r>
            <a:r>
              <a:rPr dirty="0" sz="3000" spc="210">
                <a:solidFill>
                  <a:srgbClr val="F4FAEC"/>
                </a:solidFill>
                <a:latin typeface="Times New Roman"/>
                <a:cs typeface="Times New Roman"/>
              </a:rPr>
              <a:t>data </a:t>
            </a:r>
            <a:r>
              <a:rPr dirty="0" sz="3000" spc="160">
                <a:solidFill>
                  <a:srgbClr val="F4FAEC"/>
                </a:solidFill>
                <a:latin typeface="Times New Roman"/>
                <a:cs typeface="Times New Roman"/>
              </a:rPr>
              <a:t>on </a:t>
            </a:r>
            <a:r>
              <a:rPr dirty="0" sz="3000" spc="190">
                <a:solidFill>
                  <a:srgbClr val="F4FAEC"/>
                </a:solidFill>
                <a:latin typeface="Times New Roman"/>
                <a:cs typeface="Times New Roman"/>
              </a:rPr>
              <a:t>customer</a:t>
            </a:r>
            <a:r>
              <a:rPr dirty="0" sz="3000" spc="-105">
                <a:solidFill>
                  <a:srgbClr val="F4FAEC"/>
                </a:solidFill>
                <a:latin typeface="Times New Roman"/>
                <a:cs typeface="Times New Roman"/>
              </a:rPr>
              <a:t> </a:t>
            </a:r>
            <a:r>
              <a:rPr dirty="0" sz="3000" spc="185">
                <a:solidFill>
                  <a:srgbClr val="F4FAEC"/>
                </a:solidFill>
                <a:latin typeface="Times New Roman"/>
                <a:cs typeface="Times New Roman"/>
              </a:rPr>
              <a:t>preferences  </a:t>
            </a:r>
            <a:r>
              <a:rPr dirty="0" sz="3000" spc="220">
                <a:solidFill>
                  <a:srgbClr val="F4FAEC"/>
                </a:solidFill>
                <a:latin typeface="Times New Roman"/>
                <a:cs typeface="Times New Roman"/>
              </a:rPr>
              <a:t>and </a:t>
            </a:r>
            <a:r>
              <a:rPr dirty="0" sz="3000" spc="160">
                <a:solidFill>
                  <a:srgbClr val="F4FAEC"/>
                </a:solidFill>
                <a:latin typeface="Times New Roman"/>
                <a:cs typeface="Times New Roman"/>
              </a:rPr>
              <a:t>behavior, </a:t>
            </a:r>
            <a:r>
              <a:rPr dirty="0" sz="3000" spc="110">
                <a:solidFill>
                  <a:srgbClr val="F4FAEC"/>
                </a:solidFill>
                <a:latin typeface="Times New Roman"/>
                <a:cs typeface="Times New Roman"/>
              </a:rPr>
              <a:t>cafes </a:t>
            </a:r>
            <a:r>
              <a:rPr dirty="0" sz="3000" spc="165">
                <a:solidFill>
                  <a:srgbClr val="F4FAEC"/>
                </a:solidFill>
                <a:latin typeface="Times New Roman"/>
                <a:cs typeface="Times New Roman"/>
              </a:rPr>
              <a:t>can </a:t>
            </a:r>
            <a:r>
              <a:rPr dirty="0" sz="3000" spc="185">
                <a:solidFill>
                  <a:srgbClr val="F4FAEC"/>
                </a:solidFill>
                <a:latin typeface="Times New Roman"/>
                <a:cs typeface="Times New Roman"/>
              </a:rPr>
              <a:t>personalize </a:t>
            </a:r>
            <a:r>
              <a:rPr dirty="0" sz="3000" spc="220">
                <a:solidFill>
                  <a:srgbClr val="F4FAEC"/>
                </a:solidFill>
                <a:latin typeface="Times New Roman"/>
                <a:cs typeface="Times New Roman"/>
              </a:rPr>
              <a:t>their </a:t>
            </a:r>
            <a:r>
              <a:rPr dirty="0" sz="3000" spc="190">
                <a:solidFill>
                  <a:srgbClr val="F4FAEC"/>
                </a:solidFill>
                <a:latin typeface="Times New Roman"/>
                <a:cs typeface="Times New Roman"/>
              </a:rPr>
              <a:t>marketing </a:t>
            </a:r>
            <a:r>
              <a:rPr dirty="0" sz="3000" spc="220">
                <a:solidFill>
                  <a:srgbClr val="F4FAEC"/>
                </a:solidFill>
                <a:latin typeface="Times New Roman"/>
                <a:cs typeface="Times New Roman"/>
              </a:rPr>
              <a:t>and </a:t>
            </a:r>
            <a:r>
              <a:rPr dirty="0" sz="3000" spc="204">
                <a:solidFill>
                  <a:srgbClr val="F4FAEC"/>
                </a:solidFill>
                <a:latin typeface="Times New Roman"/>
                <a:cs typeface="Times New Roman"/>
              </a:rPr>
              <a:t>promotional</a:t>
            </a:r>
            <a:r>
              <a:rPr dirty="0" sz="3000" spc="-270">
                <a:solidFill>
                  <a:srgbClr val="F4FAEC"/>
                </a:solidFill>
                <a:latin typeface="Times New Roman"/>
                <a:cs typeface="Times New Roman"/>
              </a:rPr>
              <a:t> </a:t>
            </a:r>
            <a:r>
              <a:rPr dirty="0" sz="3000" spc="125">
                <a:solidFill>
                  <a:srgbClr val="F4FAEC"/>
                </a:solidFill>
                <a:latin typeface="Times New Roman"/>
                <a:cs typeface="Times New Roman"/>
              </a:rPr>
              <a:t>efforts.</a:t>
            </a:r>
            <a:endParaRPr sz="3000">
              <a:latin typeface="Times New Roman"/>
              <a:cs typeface="Times New Roman"/>
            </a:endParaRPr>
          </a:p>
          <a:p>
            <a:pPr marL="12700" marR="915035">
              <a:lnSpc>
                <a:spcPts val="3829"/>
              </a:lnSpc>
              <a:spcBef>
                <a:spcPts val="160"/>
              </a:spcBef>
            </a:pPr>
            <a:r>
              <a:rPr dirty="0" sz="3000" spc="125">
                <a:solidFill>
                  <a:srgbClr val="F4FAEC"/>
                </a:solidFill>
                <a:latin typeface="Times New Roman"/>
                <a:cs typeface="Times New Roman"/>
              </a:rPr>
              <a:t>This </a:t>
            </a:r>
            <a:r>
              <a:rPr dirty="0" sz="3000" spc="165">
                <a:solidFill>
                  <a:srgbClr val="F4FAEC"/>
                </a:solidFill>
                <a:latin typeface="Times New Roman"/>
                <a:cs typeface="Times New Roman"/>
              </a:rPr>
              <a:t>can </a:t>
            </a:r>
            <a:r>
              <a:rPr dirty="0" sz="3000" spc="195">
                <a:solidFill>
                  <a:srgbClr val="F4FAEC"/>
                </a:solidFill>
                <a:latin typeface="Times New Roman"/>
                <a:cs typeface="Times New Roman"/>
              </a:rPr>
              <a:t>help </a:t>
            </a:r>
            <a:r>
              <a:rPr dirty="0" sz="3000" spc="204">
                <a:solidFill>
                  <a:srgbClr val="F4FAEC"/>
                </a:solidFill>
                <a:latin typeface="Times New Roman"/>
                <a:cs typeface="Times New Roman"/>
              </a:rPr>
              <a:t>build </a:t>
            </a:r>
            <a:r>
              <a:rPr dirty="0" sz="3000" spc="200">
                <a:solidFill>
                  <a:srgbClr val="F4FAEC"/>
                </a:solidFill>
                <a:latin typeface="Times New Roman"/>
                <a:cs typeface="Times New Roman"/>
              </a:rPr>
              <a:t>stronger </a:t>
            </a:r>
            <a:r>
              <a:rPr dirty="0" sz="3000" spc="210">
                <a:solidFill>
                  <a:srgbClr val="F4FAEC"/>
                </a:solidFill>
                <a:latin typeface="Times New Roman"/>
                <a:cs typeface="Times New Roman"/>
              </a:rPr>
              <a:t>relationships </a:t>
            </a:r>
            <a:r>
              <a:rPr dirty="0" sz="3000" spc="150">
                <a:solidFill>
                  <a:srgbClr val="F4FAEC"/>
                </a:solidFill>
                <a:latin typeface="Times New Roman"/>
                <a:cs typeface="Times New Roman"/>
              </a:rPr>
              <a:t>with </a:t>
            </a:r>
            <a:r>
              <a:rPr dirty="0" sz="3000" spc="190">
                <a:solidFill>
                  <a:srgbClr val="F4FAEC"/>
                </a:solidFill>
                <a:latin typeface="Times New Roman"/>
                <a:cs typeface="Times New Roman"/>
              </a:rPr>
              <a:t>customers </a:t>
            </a:r>
            <a:r>
              <a:rPr dirty="0" sz="3000" spc="220">
                <a:solidFill>
                  <a:srgbClr val="F4FAEC"/>
                </a:solidFill>
                <a:latin typeface="Times New Roman"/>
                <a:cs typeface="Times New Roman"/>
              </a:rPr>
              <a:t>and</a:t>
            </a:r>
            <a:r>
              <a:rPr dirty="0" sz="3000" spc="-265">
                <a:solidFill>
                  <a:srgbClr val="F4FAEC"/>
                </a:solidFill>
                <a:latin typeface="Times New Roman"/>
                <a:cs typeface="Times New Roman"/>
              </a:rPr>
              <a:t> </a:t>
            </a:r>
            <a:r>
              <a:rPr dirty="0" sz="3000" spc="185">
                <a:solidFill>
                  <a:srgbClr val="F4FAEC"/>
                </a:solidFill>
                <a:latin typeface="Times New Roman"/>
                <a:cs typeface="Times New Roman"/>
              </a:rPr>
              <a:t>encourage  </a:t>
            </a:r>
            <a:r>
              <a:rPr dirty="0" sz="3000" spc="215">
                <a:solidFill>
                  <a:srgbClr val="F4FAEC"/>
                </a:solidFill>
                <a:latin typeface="Times New Roman"/>
                <a:cs typeface="Times New Roman"/>
              </a:rPr>
              <a:t>repeat</a:t>
            </a:r>
            <a:r>
              <a:rPr dirty="0" sz="3000" spc="125">
                <a:solidFill>
                  <a:srgbClr val="F4FAEC"/>
                </a:solidFill>
                <a:latin typeface="Times New Roman"/>
                <a:cs typeface="Times New Roman"/>
              </a:rPr>
              <a:t> </a:t>
            </a:r>
            <a:r>
              <a:rPr dirty="0" sz="3000" spc="175">
                <a:solidFill>
                  <a:srgbClr val="F4FAEC"/>
                </a:solidFill>
                <a:latin typeface="Times New Roman"/>
                <a:cs typeface="Times New Roman"/>
              </a:rPr>
              <a:t>business.</a:t>
            </a:r>
            <a:endParaRPr sz="3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150">
              <a:latin typeface="Times New Roman"/>
              <a:cs typeface="Times New Roman"/>
            </a:endParaRPr>
          </a:p>
          <a:p>
            <a:pPr marL="12700" marR="17145">
              <a:lnSpc>
                <a:spcPct val="106300"/>
              </a:lnSpc>
            </a:pPr>
            <a:r>
              <a:rPr dirty="0" u="heavy" sz="3000" spc="-1005">
                <a:solidFill>
                  <a:srgbClr val="F4FAEC"/>
                </a:solidFill>
                <a:uFill>
                  <a:solidFill>
                    <a:srgbClr val="F4FAEC"/>
                  </a:solidFill>
                </a:uFill>
                <a:latin typeface="Times New Roman"/>
                <a:cs typeface="Times New Roman"/>
              </a:rPr>
              <a:t>I</a:t>
            </a:r>
            <a:r>
              <a:rPr dirty="0" u="heavy" sz="3000" spc="360">
                <a:solidFill>
                  <a:srgbClr val="F4FAEC"/>
                </a:solidFill>
                <a:uFill>
                  <a:solidFill>
                    <a:srgbClr val="F4FAEC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3000" spc="170">
                <a:solidFill>
                  <a:srgbClr val="F4FAEC"/>
                </a:solidFill>
                <a:uFill>
                  <a:solidFill>
                    <a:srgbClr val="F4FAEC"/>
                  </a:solidFill>
                </a:uFill>
                <a:latin typeface="Times New Roman"/>
                <a:cs typeface="Times New Roman"/>
              </a:rPr>
              <a:t>dentif</a:t>
            </a:r>
            <a:r>
              <a:rPr dirty="0" sz="3000" spc="170">
                <a:solidFill>
                  <a:srgbClr val="F4FAEC"/>
                </a:solidFill>
                <a:latin typeface="Times New Roman"/>
                <a:cs typeface="Times New Roman"/>
              </a:rPr>
              <a:t>ying </a:t>
            </a:r>
            <a:r>
              <a:rPr dirty="0" sz="3000" spc="220">
                <a:solidFill>
                  <a:srgbClr val="F4FAEC"/>
                </a:solidFill>
                <a:latin typeface="Times New Roman"/>
                <a:cs typeface="Times New Roman"/>
              </a:rPr>
              <a:t>trends and </a:t>
            </a:r>
            <a:r>
              <a:rPr dirty="0" sz="3000" spc="195">
                <a:solidFill>
                  <a:srgbClr val="F4FAEC"/>
                </a:solidFill>
                <a:latin typeface="Times New Roman"/>
                <a:cs typeface="Times New Roman"/>
              </a:rPr>
              <a:t>opportunities: </a:t>
            </a:r>
            <a:r>
              <a:rPr dirty="0" sz="3000" spc="-105">
                <a:solidFill>
                  <a:srgbClr val="F4FAEC"/>
                </a:solidFill>
                <a:latin typeface="Times New Roman"/>
                <a:cs typeface="Times New Roman"/>
              </a:rPr>
              <a:t>By </a:t>
            </a:r>
            <a:r>
              <a:rPr dirty="0" sz="3000" spc="165">
                <a:solidFill>
                  <a:srgbClr val="F4FAEC"/>
                </a:solidFill>
                <a:latin typeface="Times New Roman"/>
                <a:cs typeface="Times New Roman"/>
              </a:rPr>
              <a:t>analyzing </a:t>
            </a:r>
            <a:r>
              <a:rPr dirty="0" sz="3000" spc="210">
                <a:solidFill>
                  <a:srgbClr val="F4FAEC"/>
                </a:solidFill>
                <a:latin typeface="Times New Roman"/>
                <a:cs typeface="Times New Roman"/>
              </a:rPr>
              <a:t>data </a:t>
            </a:r>
            <a:r>
              <a:rPr dirty="0" sz="3000" spc="125">
                <a:solidFill>
                  <a:srgbClr val="F4FAEC"/>
                </a:solidFill>
                <a:latin typeface="Times New Roman"/>
                <a:cs typeface="Times New Roman"/>
              </a:rPr>
              <a:t>over </a:t>
            </a:r>
            <a:r>
              <a:rPr dirty="0" sz="3000" spc="130">
                <a:solidFill>
                  <a:srgbClr val="F4FAEC"/>
                </a:solidFill>
                <a:latin typeface="Times New Roman"/>
                <a:cs typeface="Times New Roman"/>
              </a:rPr>
              <a:t>time, </a:t>
            </a:r>
            <a:r>
              <a:rPr dirty="0" sz="3000" spc="100">
                <a:solidFill>
                  <a:srgbClr val="F4FAEC"/>
                </a:solidFill>
                <a:latin typeface="Times New Roman"/>
                <a:cs typeface="Times New Roman"/>
              </a:rPr>
              <a:t>cafe </a:t>
            </a:r>
            <a:r>
              <a:rPr dirty="0" sz="3000" spc="160">
                <a:solidFill>
                  <a:srgbClr val="F4FAEC"/>
                </a:solidFill>
                <a:latin typeface="Times New Roman"/>
                <a:cs typeface="Times New Roman"/>
              </a:rPr>
              <a:t>owners  </a:t>
            </a:r>
            <a:r>
              <a:rPr dirty="0" sz="3000" spc="165">
                <a:solidFill>
                  <a:srgbClr val="F4FAEC"/>
                </a:solidFill>
                <a:latin typeface="Times New Roman"/>
                <a:cs typeface="Times New Roman"/>
              </a:rPr>
              <a:t>can identify </a:t>
            </a:r>
            <a:r>
              <a:rPr dirty="0" sz="3000" spc="220">
                <a:solidFill>
                  <a:srgbClr val="F4FAEC"/>
                </a:solidFill>
                <a:latin typeface="Times New Roman"/>
                <a:cs typeface="Times New Roman"/>
              </a:rPr>
              <a:t>trends </a:t>
            </a:r>
            <a:r>
              <a:rPr dirty="0" sz="3000" spc="165">
                <a:solidFill>
                  <a:srgbClr val="F4FAEC"/>
                </a:solidFill>
                <a:latin typeface="Times New Roman"/>
                <a:cs typeface="Times New Roman"/>
              </a:rPr>
              <a:t>in </a:t>
            </a:r>
            <a:r>
              <a:rPr dirty="0" sz="3000" spc="190">
                <a:solidFill>
                  <a:srgbClr val="F4FAEC"/>
                </a:solidFill>
                <a:latin typeface="Times New Roman"/>
                <a:cs typeface="Times New Roman"/>
              </a:rPr>
              <a:t>customer </a:t>
            </a:r>
            <a:r>
              <a:rPr dirty="0" sz="3000" spc="185">
                <a:solidFill>
                  <a:srgbClr val="F4FAEC"/>
                </a:solidFill>
                <a:latin typeface="Times New Roman"/>
                <a:cs typeface="Times New Roman"/>
              </a:rPr>
              <a:t>behavior </a:t>
            </a:r>
            <a:r>
              <a:rPr dirty="0" sz="3000" spc="220">
                <a:solidFill>
                  <a:srgbClr val="F4FAEC"/>
                </a:solidFill>
                <a:latin typeface="Times New Roman"/>
                <a:cs typeface="Times New Roman"/>
              </a:rPr>
              <a:t>and </a:t>
            </a:r>
            <a:r>
              <a:rPr dirty="0" sz="3000" spc="170">
                <a:solidFill>
                  <a:srgbClr val="F4FAEC"/>
                </a:solidFill>
                <a:latin typeface="Times New Roman"/>
                <a:cs typeface="Times New Roman"/>
              </a:rPr>
              <a:t>preferences, </a:t>
            </a:r>
            <a:r>
              <a:rPr dirty="0" sz="3000" spc="120">
                <a:solidFill>
                  <a:srgbClr val="F4FAEC"/>
                </a:solidFill>
                <a:latin typeface="Times New Roman"/>
                <a:cs typeface="Times New Roman"/>
              </a:rPr>
              <a:t>as </a:t>
            </a:r>
            <a:r>
              <a:rPr dirty="0" sz="3000" spc="85">
                <a:solidFill>
                  <a:srgbClr val="F4FAEC"/>
                </a:solidFill>
                <a:latin typeface="Times New Roman"/>
                <a:cs typeface="Times New Roman"/>
              </a:rPr>
              <a:t>well </a:t>
            </a:r>
            <a:r>
              <a:rPr dirty="0" sz="3000" spc="120">
                <a:solidFill>
                  <a:srgbClr val="F4FAEC"/>
                </a:solidFill>
                <a:latin typeface="Times New Roman"/>
                <a:cs typeface="Times New Roman"/>
              </a:rPr>
              <a:t>as</a:t>
            </a:r>
            <a:r>
              <a:rPr dirty="0" sz="3000" spc="-225">
                <a:solidFill>
                  <a:srgbClr val="F4FAEC"/>
                </a:solidFill>
                <a:latin typeface="Times New Roman"/>
                <a:cs typeface="Times New Roman"/>
              </a:rPr>
              <a:t> </a:t>
            </a:r>
            <a:r>
              <a:rPr dirty="0" sz="3000" spc="110">
                <a:solidFill>
                  <a:srgbClr val="F4FAEC"/>
                </a:solidFill>
                <a:latin typeface="Times New Roman"/>
                <a:cs typeface="Times New Roman"/>
              </a:rPr>
              <a:t>new</a:t>
            </a:r>
            <a:endParaRPr sz="3000">
              <a:latin typeface="Times New Roman"/>
              <a:cs typeface="Times New Roman"/>
            </a:endParaRPr>
          </a:p>
          <a:p>
            <a:pPr marL="12700" marR="433705">
              <a:lnSpc>
                <a:spcPts val="3829"/>
              </a:lnSpc>
              <a:spcBef>
                <a:spcPts val="160"/>
              </a:spcBef>
            </a:pPr>
            <a:r>
              <a:rPr dirty="0" sz="3000" spc="195">
                <a:solidFill>
                  <a:srgbClr val="F4FAEC"/>
                </a:solidFill>
                <a:latin typeface="Times New Roman"/>
                <a:cs typeface="Times New Roman"/>
              </a:rPr>
              <a:t>market </a:t>
            </a:r>
            <a:r>
              <a:rPr dirty="0" sz="3000" spc="200">
                <a:solidFill>
                  <a:srgbClr val="F4FAEC"/>
                </a:solidFill>
                <a:latin typeface="Times New Roman"/>
                <a:cs typeface="Times New Roman"/>
              </a:rPr>
              <a:t>opportunities. </a:t>
            </a:r>
            <a:r>
              <a:rPr dirty="0" sz="3000" spc="125">
                <a:solidFill>
                  <a:srgbClr val="F4FAEC"/>
                </a:solidFill>
                <a:latin typeface="Times New Roman"/>
                <a:cs typeface="Times New Roman"/>
              </a:rPr>
              <a:t>This </a:t>
            </a:r>
            <a:r>
              <a:rPr dirty="0" sz="3000" spc="165">
                <a:solidFill>
                  <a:srgbClr val="F4FAEC"/>
                </a:solidFill>
                <a:latin typeface="Times New Roman"/>
                <a:cs typeface="Times New Roman"/>
              </a:rPr>
              <a:t>can </a:t>
            </a:r>
            <a:r>
              <a:rPr dirty="0" sz="3000" spc="195">
                <a:solidFill>
                  <a:srgbClr val="F4FAEC"/>
                </a:solidFill>
                <a:latin typeface="Times New Roman"/>
                <a:cs typeface="Times New Roman"/>
              </a:rPr>
              <a:t>help </a:t>
            </a:r>
            <a:r>
              <a:rPr dirty="0" sz="3000" spc="210">
                <a:solidFill>
                  <a:srgbClr val="F4FAEC"/>
                </a:solidFill>
                <a:latin typeface="Times New Roman"/>
                <a:cs typeface="Times New Roman"/>
              </a:rPr>
              <a:t>them </a:t>
            </a:r>
            <a:r>
              <a:rPr dirty="0" sz="3000" spc="145">
                <a:solidFill>
                  <a:srgbClr val="F4FAEC"/>
                </a:solidFill>
                <a:latin typeface="Times New Roman"/>
                <a:cs typeface="Times New Roman"/>
              </a:rPr>
              <a:t>stay </a:t>
            </a:r>
            <a:r>
              <a:rPr dirty="0" sz="3000" spc="215">
                <a:solidFill>
                  <a:srgbClr val="F4FAEC"/>
                </a:solidFill>
                <a:latin typeface="Times New Roman"/>
                <a:cs typeface="Times New Roman"/>
              </a:rPr>
              <a:t>ahead </a:t>
            </a:r>
            <a:r>
              <a:rPr dirty="0" sz="3000" spc="20">
                <a:solidFill>
                  <a:srgbClr val="F4FAEC"/>
                </a:solidFill>
                <a:latin typeface="Times New Roman"/>
                <a:cs typeface="Times New Roman"/>
              </a:rPr>
              <a:t>of </a:t>
            </a:r>
            <a:r>
              <a:rPr dirty="0" sz="3000" spc="204">
                <a:solidFill>
                  <a:srgbClr val="F4FAEC"/>
                </a:solidFill>
                <a:latin typeface="Times New Roman"/>
                <a:cs typeface="Times New Roman"/>
              </a:rPr>
              <a:t>the </a:t>
            </a:r>
            <a:r>
              <a:rPr dirty="0" sz="3000" spc="190">
                <a:solidFill>
                  <a:srgbClr val="F4FAEC"/>
                </a:solidFill>
                <a:latin typeface="Times New Roman"/>
                <a:cs typeface="Times New Roman"/>
              </a:rPr>
              <a:t>competition</a:t>
            </a:r>
            <a:r>
              <a:rPr dirty="0" sz="3000" spc="-175">
                <a:solidFill>
                  <a:srgbClr val="F4FAEC"/>
                </a:solidFill>
                <a:latin typeface="Times New Roman"/>
                <a:cs typeface="Times New Roman"/>
              </a:rPr>
              <a:t> </a:t>
            </a:r>
            <a:r>
              <a:rPr dirty="0" sz="3000" spc="220">
                <a:solidFill>
                  <a:srgbClr val="F4FAEC"/>
                </a:solidFill>
                <a:latin typeface="Times New Roman"/>
                <a:cs typeface="Times New Roman"/>
              </a:rPr>
              <a:t>and  </a:t>
            </a:r>
            <a:r>
              <a:rPr dirty="0" sz="3000" spc="185">
                <a:solidFill>
                  <a:srgbClr val="F4FAEC"/>
                </a:solidFill>
                <a:latin typeface="Times New Roman"/>
                <a:cs typeface="Times New Roman"/>
              </a:rPr>
              <a:t>innovate </a:t>
            </a:r>
            <a:r>
              <a:rPr dirty="0" sz="3000" spc="220">
                <a:solidFill>
                  <a:srgbClr val="F4FAEC"/>
                </a:solidFill>
                <a:latin typeface="Times New Roman"/>
                <a:cs typeface="Times New Roman"/>
              </a:rPr>
              <a:t>their </a:t>
            </a:r>
            <a:r>
              <a:rPr dirty="0" sz="3000" spc="195">
                <a:solidFill>
                  <a:srgbClr val="F4FAEC"/>
                </a:solidFill>
                <a:latin typeface="Times New Roman"/>
                <a:cs typeface="Times New Roman"/>
              </a:rPr>
              <a:t>business</a:t>
            </a:r>
            <a:r>
              <a:rPr dirty="0" sz="3000" spc="-20">
                <a:solidFill>
                  <a:srgbClr val="F4FAEC"/>
                </a:solidFill>
                <a:latin typeface="Times New Roman"/>
                <a:cs typeface="Times New Roman"/>
              </a:rPr>
              <a:t> </a:t>
            </a:r>
            <a:r>
              <a:rPr dirty="0" sz="3000" spc="135">
                <a:solidFill>
                  <a:srgbClr val="F4FAEC"/>
                </a:solidFill>
                <a:latin typeface="Times New Roman"/>
                <a:cs typeface="Times New Roman"/>
              </a:rPr>
              <a:t>model.</a:t>
            </a:r>
            <a:endParaRPr sz="3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7255490" cy="10287000"/>
            <a:chOff x="0" y="0"/>
            <a:chExt cx="1725549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6743699" cy="10286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710763" y="1028699"/>
              <a:ext cx="11544300" cy="8229600"/>
            </a:xfrm>
            <a:custGeom>
              <a:avLst/>
              <a:gdLst/>
              <a:ahLst/>
              <a:cxnLst/>
              <a:rect l="l" t="t" r="r" b="b"/>
              <a:pathLst>
                <a:path w="11544300" h="8229600">
                  <a:moveTo>
                    <a:pt x="11544300" y="8229600"/>
                  </a:moveTo>
                  <a:lnTo>
                    <a:pt x="0" y="8229600"/>
                  </a:lnTo>
                  <a:lnTo>
                    <a:pt x="0" y="0"/>
                  </a:lnTo>
                  <a:lnTo>
                    <a:pt x="11544300" y="0"/>
                  </a:lnTo>
                  <a:lnTo>
                    <a:pt x="11544300" y="8229600"/>
                  </a:lnTo>
                  <a:close/>
                </a:path>
              </a:pathLst>
            </a:custGeom>
            <a:solidFill>
              <a:srgbClr val="F4FAE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4319905" marR="413384">
              <a:lnSpc>
                <a:spcPct val="108700"/>
              </a:lnSpc>
              <a:spcBef>
                <a:spcPts val="90"/>
              </a:spcBef>
            </a:pPr>
            <a:r>
              <a:rPr dirty="0" spc="-10"/>
              <a:t>Overall, </a:t>
            </a:r>
            <a:r>
              <a:rPr dirty="0" spc="100"/>
              <a:t>a </a:t>
            </a:r>
            <a:r>
              <a:rPr dirty="0" spc="-5"/>
              <a:t>cafe </a:t>
            </a:r>
            <a:r>
              <a:rPr dirty="0" spc="90"/>
              <a:t>dataset </a:t>
            </a:r>
            <a:r>
              <a:rPr dirty="0" spc="80"/>
              <a:t>can </a:t>
            </a:r>
            <a:r>
              <a:rPr dirty="0" spc="55"/>
              <a:t>provide valuable </a:t>
            </a:r>
            <a:r>
              <a:rPr dirty="0" spc="65"/>
              <a:t>insights </a:t>
            </a:r>
            <a:r>
              <a:rPr dirty="0" spc="90"/>
              <a:t>into  </a:t>
            </a:r>
            <a:r>
              <a:rPr dirty="0" spc="75"/>
              <a:t>customer</a:t>
            </a:r>
            <a:r>
              <a:rPr dirty="0" spc="-185"/>
              <a:t> </a:t>
            </a:r>
            <a:r>
              <a:rPr dirty="0" spc="65"/>
              <a:t>behavior</a:t>
            </a:r>
            <a:r>
              <a:rPr dirty="0" spc="-180"/>
              <a:t> </a:t>
            </a:r>
            <a:r>
              <a:rPr dirty="0" spc="140"/>
              <a:t>and</a:t>
            </a:r>
            <a:r>
              <a:rPr dirty="0" spc="-180"/>
              <a:t> </a:t>
            </a:r>
            <a:r>
              <a:rPr dirty="0" spc="40"/>
              <a:t>preferences,</a:t>
            </a:r>
            <a:r>
              <a:rPr dirty="0" spc="-180"/>
              <a:t> </a:t>
            </a:r>
            <a:r>
              <a:rPr dirty="0" spc="55"/>
              <a:t>as</a:t>
            </a:r>
            <a:r>
              <a:rPr dirty="0" spc="-185"/>
              <a:t> </a:t>
            </a:r>
            <a:r>
              <a:rPr dirty="0" spc="-20"/>
              <a:t>well</a:t>
            </a:r>
            <a:r>
              <a:rPr dirty="0" spc="-180"/>
              <a:t> </a:t>
            </a:r>
            <a:r>
              <a:rPr dirty="0" spc="55"/>
              <a:t>as</a:t>
            </a:r>
            <a:r>
              <a:rPr dirty="0" spc="-180"/>
              <a:t> </a:t>
            </a:r>
            <a:r>
              <a:rPr dirty="0" spc="85"/>
              <a:t>operational  </a:t>
            </a:r>
            <a:r>
              <a:rPr dirty="0" spc="-10"/>
              <a:t>efficiency </a:t>
            </a:r>
            <a:r>
              <a:rPr dirty="0" spc="140"/>
              <a:t>and </a:t>
            </a:r>
            <a:r>
              <a:rPr dirty="0" spc="40"/>
              <a:t>profitability. </a:t>
            </a:r>
            <a:r>
              <a:rPr dirty="0" spc="-175"/>
              <a:t>By </a:t>
            </a:r>
            <a:r>
              <a:rPr dirty="0" spc="25"/>
              <a:t>leveraging </a:t>
            </a:r>
            <a:r>
              <a:rPr dirty="0" spc="90"/>
              <a:t>this </a:t>
            </a:r>
            <a:r>
              <a:rPr dirty="0" spc="50"/>
              <a:t>data, </a:t>
            </a:r>
            <a:r>
              <a:rPr dirty="0" spc="-5"/>
              <a:t>cafe  </a:t>
            </a:r>
            <a:r>
              <a:rPr dirty="0" spc="45"/>
              <a:t>owners</a:t>
            </a:r>
            <a:r>
              <a:rPr dirty="0" spc="-190"/>
              <a:t> </a:t>
            </a:r>
            <a:r>
              <a:rPr dirty="0" spc="80"/>
              <a:t>can</a:t>
            </a:r>
            <a:r>
              <a:rPr dirty="0" spc="-185"/>
              <a:t> </a:t>
            </a:r>
            <a:r>
              <a:rPr dirty="0" spc="50"/>
              <a:t>make</a:t>
            </a:r>
            <a:r>
              <a:rPr dirty="0" spc="-185"/>
              <a:t> </a:t>
            </a:r>
            <a:r>
              <a:rPr dirty="0" spc="80"/>
              <a:t>data-driven</a:t>
            </a:r>
            <a:r>
              <a:rPr dirty="0" spc="-185"/>
              <a:t> </a:t>
            </a:r>
            <a:r>
              <a:rPr dirty="0" spc="45"/>
              <a:t>decisions</a:t>
            </a:r>
            <a:r>
              <a:rPr dirty="0" spc="-185"/>
              <a:t> </a:t>
            </a:r>
            <a:r>
              <a:rPr dirty="0" spc="140"/>
              <a:t>that</a:t>
            </a:r>
            <a:r>
              <a:rPr dirty="0" spc="-185"/>
              <a:t> </a:t>
            </a:r>
            <a:r>
              <a:rPr dirty="0" spc="80"/>
              <a:t>can</a:t>
            </a:r>
            <a:r>
              <a:rPr dirty="0" spc="-185"/>
              <a:t> </a:t>
            </a:r>
            <a:r>
              <a:rPr dirty="0" spc="100"/>
              <a:t>help</a:t>
            </a:r>
            <a:r>
              <a:rPr dirty="0" spc="-185"/>
              <a:t> </a:t>
            </a:r>
            <a:r>
              <a:rPr dirty="0" spc="45"/>
              <a:t>drive  </a:t>
            </a:r>
            <a:r>
              <a:rPr dirty="0" spc="75"/>
              <a:t>business</a:t>
            </a:r>
            <a:r>
              <a:rPr dirty="0" spc="-190"/>
              <a:t> </a:t>
            </a:r>
            <a:r>
              <a:rPr dirty="0"/>
              <a:t>success.</a:t>
            </a:r>
          </a:p>
          <a:p>
            <a:pPr marL="4319905" marR="114935">
              <a:lnSpc>
                <a:spcPct val="108700"/>
              </a:lnSpc>
              <a:spcBef>
                <a:spcPts val="5"/>
              </a:spcBef>
            </a:pPr>
            <a:r>
              <a:rPr dirty="0" spc="-105"/>
              <a:t>Also, </a:t>
            </a:r>
            <a:r>
              <a:rPr dirty="0" spc="65"/>
              <a:t>people </a:t>
            </a:r>
            <a:r>
              <a:rPr dirty="0" spc="20"/>
              <a:t>who </a:t>
            </a:r>
            <a:r>
              <a:rPr dirty="0" spc="65"/>
              <a:t>want </a:t>
            </a:r>
            <a:r>
              <a:rPr dirty="0" spc="75"/>
              <a:t>to </a:t>
            </a:r>
            <a:r>
              <a:rPr dirty="0" spc="100"/>
              <a:t>setup </a:t>
            </a:r>
            <a:r>
              <a:rPr dirty="0" spc="114"/>
              <a:t>restaurants </a:t>
            </a:r>
            <a:r>
              <a:rPr dirty="0" spc="40"/>
              <a:t>ourselves </a:t>
            </a:r>
            <a:r>
              <a:rPr dirty="0" spc="55"/>
              <a:t>find  </a:t>
            </a:r>
            <a:r>
              <a:rPr dirty="0" spc="90"/>
              <a:t>this</a:t>
            </a:r>
            <a:r>
              <a:rPr dirty="0" spc="-185"/>
              <a:t> </a:t>
            </a:r>
            <a:r>
              <a:rPr dirty="0" spc="90"/>
              <a:t>dataset</a:t>
            </a:r>
            <a:r>
              <a:rPr dirty="0" spc="-180"/>
              <a:t> </a:t>
            </a:r>
            <a:r>
              <a:rPr dirty="0"/>
              <a:t>very</a:t>
            </a:r>
            <a:r>
              <a:rPr dirty="0" spc="-185"/>
              <a:t> </a:t>
            </a:r>
            <a:r>
              <a:rPr dirty="0" spc="80"/>
              <a:t>interesting</a:t>
            </a:r>
            <a:r>
              <a:rPr dirty="0" spc="-180"/>
              <a:t> </a:t>
            </a:r>
            <a:r>
              <a:rPr dirty="0" spc="55"/>
              <a:t>as</a:t>
            </a:r>
            <a:r>
              <a:rPr dirty="0" spc="-180"/>
              <a:t> </a:t>
            </a:r>
            <a:r>
              <a:rPr dirty="0" spc="80"/>
              <a:t>it</a:t>
            </a:r>
            <a:r>
              <a:rPr dirty="0" spc="-185"/>
              <a:t> </a:t>
            </a:r>
            <a:r>
              <a:rPr dirty="0" spc="-30"/>
              <a:t>gives</a:t>
            </a:r>
            <a:r>
              <a:rPr dirty="0" spc="-180"/>
              <a:t> </a:t>
            </a:r>
            <a:r>
              <a:rPr dirty="0" spc="100"/>
              <a:t>us</a:t>
            </a:r>
            <a:r>
              <a:rPr dirty="0" spc="-185"/>
              <a:t> </a:t>
            </a:r>
            <a:r>
              <a:rPr dirty="0" spc="55"/>
              <a:t>useful</a:t>
            </a:r>
            <a:r>
              <a:rPr dirty="0" spc="-180"/>
              <a:t> </a:t>
            </a:r>
            <a:r>
              <a:rPr dirty="0" spc="65"/>
              <a:t>insights</a:t>
            </a:r>
            <a:r>
              <a:rPr dirty="0" spc="-180"/>
              <a:t> </a:t>
            </a:r>
            <a:r>
              <a:rPr dirty="0" spc="90"/>
              <a:t>into  </a:t>
            </a:r>
            <a:r>
              <a:rPr dirty="0" spc="125"/>
              <a:t>running </a:t>
            </a:r>
            <a:r>
              <a:rPr dirty="0" spc="100"/>
              <a:t>a</a:t>
            </a:r>
            <a:r>
              <a:rPr dirty="0" spc="-500"/>
              <a:t> </a:t>
            </a:r>
            <a:r>
              <a:rPr dirty="0" spc="125"/>
              <a:t>restaurant</a:t>
            </a:r>
          </a:p>
          <a:p>
            <a:pPr marL="4307205">
              <a:lnSpc>
                <a:spcPct val="100000"/>
              </a:lnSpc>
              <a:spcBef>
                <a:spcPts val="35"/>
              </a:spcBef>
            </a:pPr>
            <a:endParaRPr sz="3600"/>
          </a:p>
          <a:p>
            <a:pPr marL="4319905" marR="5080">
              <a:lnSpc>
                <a:spcPct val="108700"/>
              </a:lnSpc>
            </a:pPr>
            <a:r>
              <a:rPr dirty="0" spc="-175"/>
              <a:t>By</a:t>
            </a:r>
            <a:r>
              <a:rPr dirty="0" spc="-185"/>
              <a:t> </a:t>
            </a:r>
            <a:r>
              <a:rPr dirty="0" spc="40"/>
              <a:t>choosing</a:t>
            </a:r>
            <a:r>
              <a:rPr dirty="0" spc="-180"/>
              <a:t> </a:t>
            </a:r>
            <a:r>
              <a:rPr dirty="0" spc="90"/>
              <a:t>this</a:t>
            </a:r>
            <a:r>
              <a:rPr dirty="0" spc="-180"/>
              <a:t> </a:t>
            </a:r>
            <a:r>
              <a:rPr dirty="0" spc="90"/>
              <a:t>dataset</a:t>
            </a:r>
            <a:r>
              <a:rPr dirty="0" spc="-185"/>
              <a:t> </a:t>
            </a:r>
            <a:r>
              <a:rPr dirty="0" spc="25"/>
              <a:t>we're</a:t>
            </a:r>
            <a:r>
              <a:rPr dirty="0" spc="-180"/>
              <a:t> </a:t>
            </a:r>
            <a:r>
              <a:rPr dirty="0" spc="35"/>
              <a:t>also</a:t>
            </a:r>
            <a:r>
              <a:rPr dirty="0" spc="-180"/>
              <a:t> </a:t>
            </a:r>
            <a:r>
              <a:rPr dirty="0" spc="60"/>
              <a:t>trying</a:t>
            </a:r>
            <a:r>
              <a:rPr dirty="0" spc="-185"/>
              <a:t> </a:t>
            </a:r>
            <a:r>
              <a:rPr dirty="0" spc="75"/>
              <a:t>to</a:t>
            </a:r>
            <a:r>
              <a:rPr dirty="0" spc="-180"/>
              <a:t> </a:t>
            </a:r>
            <a:r>
              <a:rPr dirty="0" spc="100"/>
              <a:t>help</a:t>
            </a:r>
            <a:r>
              <a:rPr dirty="0" spc="-180"/>
              <a:t> </a:t>
            </a:r>
            <a:r>
              <a:rPr dirty="0" spc="75"/>
              <a:t>anyone</a:t>
            </a:r>
            <a:r>
              <a:rPr dirty="0" spc="-180"/>
              <a:t> </a:t>
            </a:r>
            <a:r>
              <a:rPr dirty="0" spc="20"/>
              <a:t>who  </a:t>
            </a:r>
            <a:r>
              <a:rPr dirty="0" spc="55"/>
              <a:t>wants</a:t>
            </a:r>
            <a:r>
              <a:rPr dirty="0" spc="-190"/>
              <a:t> </a:t>
            </a:r>
            <a:r>
              <a:rPr dirty="0" spc="75"/>
              <a:t>to</a:t>
            </a:r>
            <a:r>
              <a:rPr dirty="0" spc="-185"/>
              <a:t> </a:t>
            </a:r>
            <a:r>
              <a:rPr dirty="0" spc="100"/>
              <a:t>setup</a:t>
            </a:r>
            <a:r>
              <a:rPr dirty="0" spc="-185"/>
              <a:t> </a:t>
            </a:r>
            <a:r>
              <a:rPr dirty="0" spc="100"/>
              <a:t>a</a:t>
            </a:r>
            <a:r>
              <a:rPr dirty="0" spc="-185"/>
              <a:t> </a:t>
            </a:r>
            <a:r>
              <a:rPr dirty="0" spc="125"/>
              <a:t>restaurant</a:t>
            </a:r>
          </a:p>
        </p:txBody>
      </p:sp>
      <p:sp>
        <p:nvSpPr>
          <p:cNvPr id="6" name="object 6"/>
          <p:cNvSpPr/>
          <p:nvPr/>
        </p:nvSpPr>
        <p:spPr>
          <a:xfrm>
            <a:off x="14638632" y="0"/>
            <a:ext cx="3649368" cy="39459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168983" y="1541681"/>
            <a:ext cx="4086225" cy="1092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0" spc="-380">
                <a:solidFill>
                  <a:srgbClr val="7B3C15"/>
                </a:solidFill>
              </a:rPr>
              <a:t>Conclusion:</a:t>
            </a:r>
            <a:endParaRPr sz="7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4FAEC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NIVEDITA ANAND (RA2011003011096)</dc:creator>
  <cp:keywords>DAFeeC1IFQY,BAEw5vGL_gI</cp:keywords>
  <dc:title>Olive Green Pasta Food Recipe Creative Presentation</dc:title>
  <dcterms:created xsi:type="dcterms:W3CDTF">2023-03-28T09:43:53Z</dcterms:created>
  <dcterms:modified xsi:type="dcterms:W3CDTF">2023-03-28T09:43:53Z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2023-03-28T00:00:00Z</vt:filetime>
  </property>
  <property fmtid="{D5CDD505-2E9C-101B-9397-08002B2CF9AE}" pid="3" name="Creator">
    <vt:lpwstr>Canva</vt:lpwstr>
  </property>
  <property fmtid="{D5CDD505-2E9C-101B-9397-08002B2CF9AE}" pid="4" name="LastSaved">
    <vt:filetime>2023-03-28T00:00:00Z</vt:filetime>
  </property>
</Properties>
</file>